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2" r:id="rId2"/>
    <p:sldId id="317" r:id="rId3"/>
    <p:sldId id="318" r:id="rId4"/>
    <p:sldId id="319" r:id="rId5"/>
    <p:sldId id="320" r:id="rId6"/>
    <p:sldId id="321" r:id="rId7"/>
    <p:sldId id="322" r:id="rId8"/>
    <p:sldId id="323" r:id="rId9"/>
    <p:sldId id="324" r:id="rId10"/>
    <p:sldId id="325" r:id="rId11"/>
    <p:sldId id="326" r:id="rId12"/>
    <p:sldId id="327" r:id="rId13"/>
    <p:sldId id="328" r:id="rId14"/>
    <p:sldId id="329" r:id="rId15"/>
    <p:sldId id="330" r:id="rId16"/>
  </p:sldIdLst>
  <p:sldSz cx="12192000" cy="6858000"/>
  <p:notesSz cx="6858000" cy="9144000"/>
  <p:defaultTextStyle>
    <a:defPPr>
      <a:defRPr lang="ja-JP"/>
    </a:defPPr>
    <a:lvl1pPr algn="l" rtl="0" fontAlgn="base">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p:defaultTextStyle>
  <p:extLst>
    <p:ext uri="{EFAFB233-063F-42B5-8137-9DF3F51BA10A}">
      <p15:sldGuideLst xmlns:p15="http://schemas.microsoft.com/office/powerpoint/2012/main">
        <p15:guide id="1" orient="horz" pos="2796" userDrawn="1">
          <p15:clr>
            <a:srgbClr val="A4A3A4"/>
          </p15:clr>
        </p15:guide>
        <p15:guide id="2" pos="877" userDrawn="1">
          <p15:clr>
            <a:srgbClr val="A4A3A4"/>
          </p15:clr>
        </p15:guide>
        <p15:guide id="3" orient="horz" pos="3612">
          <p15:clr>
            <a:srgbClr val="A4A3A4"/>
          </p15:clr>
        </p15:guide>
        <p15:guide id="4" pos="55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be Natsumi" initials="AN"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FF6600"/>
    <a:srgbClr val="A74E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8614" autoAdjust="0"/>
  </p:normalViewPr>
  <p:slideViewPr>
    <p:cSldViewPr>
      <p:cViewPr varScale="1">
        <p:scale>
          <a:sx n="80" d="100"/>
          <a:sy n="80" d="100"/>
        </p:scale>
        <p:origin x="58" y="221"/>
      </p:cViewPr>
      <p:guideLst>
        <p:guide orient="horz" pos="2796"/>
        <p:guide pos="877"/>
        <p:guide orient="horz" pos="3612"/>
        <p:guide pos="559"/>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87B3784D-0636-4720-82F6-3A7D5F8CBC6F}" type="datetimeFigureOut">
              <a:rPr lang="ja-JP" altLang="en-US"/>
              <a:pPr>
                <a:defRPr/>
              </a:pPr>
              <a:t>2022/2/2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639BF969-C8E8-4F6F-A9AF-F16038FC2D86}" type="slidenum">
              <a:rPr lang="ja-JP" altLang="en-US"/>
              <a:pPr>
                <a:defRPr/>
              </a:pPr>
              <a:t>‹#›</a:t>
            </a:fld>
            <a:endParaRPr lang="ja-JP" altLang="en-US"/>
          </a:p>
        </p:txBody>
      </p:sp>
    </p:spTree>
    <p:extLst>
      <p:ext uri="{BB962C8B-B14F-4D97-AF65-F5344CB8AC3E}">
        <p14:creationId xmlns:p14="http://schemas.microsoft.com/office/powerpoint/2010/main" val="4142881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5319C680-0D93-4AB8-B919-577E49C3A0BE}" type="datetimeFigureOut">
              <a:rPr lang="ja-JP" altLang="en-US"/>
              <a:pPr>
                <a:defRPr/>
              </a:pPr>
              <a:t>2022/2/2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A8142BBD-2061-429A-A5C6-B7D45E1B0DC9}" type="slidenum">
              <a:rPr lang="ja-JP" altLang="en-US"/>
              <a:pPr>
                <a:defRPr/>
              </a:pPr>
              <a:t>‹#›</a:t>
            </a:fld>
            <a:endParaRPr lang="ja-JP" altLang="en-US"/>
          </a:p>
        </p:txBody>
      </p:sp>
    </p:spTree>
    <p:extLst>
      <p:ext uri="{BB962C8B-B14F-4D97-AF65-F5344CB8AC3E}">
        <p14:creationId xmlns:p14="http://schemas.microsoft.com/office/powerpoint/2010/main" val="2424490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0" y="274639"/>
            <a:ext cx="80264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6B6C5AFD-C058-4597-9551-8A4DA6E3CA04}" type="datetimeFigureOut">
              <a:rPr lang="ja-JP" altLang="en-US"/>
              <a:pPr>
                <a:defRPr/>
              </a:pPr>
              <a:t>2022/2/2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77529506-7D68-46CD-9893-B94E6A24E159}" type="slidenum">
              <a:rPr lang="ja-JP" altLang="en-US"/>
              <a:pPr>
                <a:defRPr/>
              </a:pPr>
              <a:t>‹#›</a:t>
            </a:fld>
            <a:endParaRPr lang="ja-JP" altLang="en-US"/>
          </a:p>
        </p:txBody>
      </p:sp>
    </p:spTree>
    <p:extLst>
      <p:ext uri="{BB962C8B-B14F-4D97-AF65-F5344CB8AC3E}">
        <p14:creationId xmlns:p14="http://schemas.microsoft.com/office/powerpoint/2010/main" val="3240836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3AF9FAA9-116F-4707-8533-1D665728C61A}" type="datetimeFigureOut">
              <a:rPr lang="ja-JP" altLang="en-US"/>
              <a:pPr>
                <a:defRPr/>
              </a:pPr>
              <a:t>2022/2/2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E8574FC-4D2A-4499-AD78-3180125F404B}" type="slidenum">
              <a:rPr lang="ja-JP" altLang="en-US"/>
              <a:pPr>
                <a:defRPr/>
              </a:pPr>
              <a:t>‹#›</a:t>
            </a:fld>
            <a:endParaRPr lang="ja-JP" altLang="en-US"/>
          </a:p>
        </p:txBody>
      </p:sp>
    </p:spTree>
    <p:extLst>
      <p:ext uri="{BB962C8B-B14F-4D97-AF65-F5344CB8AC3E}">
        <p14:creationId xmlns:p14="http://schemas.microsoft.com/office/powerpoint/2010/main" val="2518231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D209018-0FEF-4BBF-8697-3BF1DF13F20A}" type="datetimeFigureOut">
              <a:rPr lang="ja-JP" altLang="en-US"/>
              <a:pPr>
                <a:defRPr/>
              </a:pPr>
              <a:t>2022/2/2</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B9493362-C40E-4CB4-9CDE-9A0CDC0D7F55}" type="slidenum">
              <a:rPr lang="ja-JP" altLang="en-US"/>
              <a:pPr>
                <a:defRPr/>
              </a:pPr>
              <a:t>‹#›</a:t>
            </a:fld>
            <a:endParaRPr lang="ja-JP" altLang="en-US"/>
          </a:p>
        </p:txBody>
      </p:sp>
    </p:spTree>
    <p:extLst>
      <p:ext uri="{BB962C8B-B14F-4D97-AF65-F5344CB8AC3E}">
        <p14:creationId xmlns:p14="http://schemas.microsoft.com/office/powerpoint/2010/main" val="2512909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fld id="{3211E91A-C26E-4ED5-A568-4FE479431812}" type="datetimeFigureOut">
              <a:rPr lang="ja-JP" altLang="en-US"/>
              <a:pPr>
                <a:defRPr/>
              </a:pPr>
              <a:t>2022/2/2</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755D760F-99B2-4463-A050-747AEB82ADB3}" type="slidenum">
              <a:rPr lang="ja-JP" altLang="en-US"/>
              <a:pPr>
                <a:defRPr/>
              </a:pPr>
              <a:t>‹#›</a:t>
            </a:fld>
            <a:endParaRPr lang="ja-JP" altLang="en-US"/>
          </a:p>
        </p:txBody>
      </p:sp>
    </p:spTree>
    <p:extLst>
      <p:ext uri="{BB962C8B-B14F-4D97-AF65-F5344CB8AC3E}">
        <p14:creationId xmlns:p14="http://schemas.microsoft.com/office/powerpoint/2010/main" val="4147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fld id="{3DE5CF14-48CE-4EFA-A3C5-871D6290E686}" type="datetimeFigureOut">
              <a:rPr lang="ja-JP" altLang="en-US"/>
              <a:pPr>
                <a:defRPr/>
              </a:pPr>
              <a:t>2022/2/2</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D6718497-8199-450A-8133-5BB4CAF49283}" type="slidenum">
              <a:rPr lang="ja-JP" altLang="en-US"/>
              <a:pPr>
                <a:defRPr/>
              </a:pPr>
              <a:t>‹#›</a:t>
            </a:fld>
            <a:endParaRPr lang="ja-JP" altLang="en-US"/>
          </a:p>
        </p:txBody>
      </p:sp>
    </p:spTree>
    <p:extLst>
      <p:ext uri="{BB962C8B-B14F-4D97-AF65-F5344CB8AC3E}">
        <p14:creationId xmlns:p14="http://schemas.microsoft.com/office/powerpoint/2010/main" val="1427632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AB11BD8D-C540-4956-85C0-79D1F95DD229}" type="datetimeFigureOut">
              <a:rPr lang="ja-JP" altLang="en-US"/>
              <a:pPr>
                <a:defRPr/>
              </a:pPr>
              <a:t>2022/2/2</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E64EFC07-3AFB-4D05-ADC1-B18C9976310A}" type="slidenum">
              <a:rPr lang="ja-JP" altLang="en-US"/>
              <a:pPr>
                <a:defRPr/>
              </a:pPr>
              <a:t>‹#›</a:t>
            </a:fld>
            <a:endParaRPr lang="ja-JP" altLang="en-US"/>
          </a:p>
        </p:txBody>
      </p:sp>
    </p:spTree>
    <p:extLst>
      <p:ext uri="{BB962C8B-B14F-4D97-AF65-F5344CB8AC3E}">
        <p14:creationId xmlns:p14="http://schemas.microsoft.com/office/powerpoint/2010/main" val="3722775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E59D0759-4AB3-4537-B932-892547F92D29}" type="datetimeFigureOut">
              <a:rPr lang="ja-JP" altLang="en-US"/>
              <a:pPr>
                <a:defRPr/>
              </a:pPr>
              <a:t>2022/2/2</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B476504A-90F4-4C6F-A725-AA196830F7C3}" type="slidenum">
              <a:rPr lang="ja-JP" altLang="en-US"/>
              <a:pPr>
                <a:defRPr/>
              </a:pPr>
              <a:t>‹#›</a:t>
            </a:fld>
            <a:endParaRPr lang="ja-JP" altLang="en-US"/>
          </a:p>
        </p:txBody>
      </p:sp>
    </p:spTree>
    <p:extLst>
      <p:ext uri="{BB962C8B-B14F-4D97-AF65-F5344CB8AC3E}">
        <p14:creationId xmlns:p14="http://schemas.microsoft.com/office/powerpoint/2010/main" val="4289934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5DC1DBE0-F02E-4156-BDA2-0D89195DAE5A}" type="datetimeFigureOut">
              <a:rPr lang="ja-JP" altLang="en-US"/>
              <a:pPr>
                <a:defRPr/>
              </a:pPr>
              <a:t>2022/2/2</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109F77AA-96F9-43D0-8B15-7529FB93A627}" type="slidenum">
              <a:rPr lang="ja-JP" altLang="en-US"/>
              <a:pPr>
                <a:defRPr/>
              </a:pPr>
              <a:t>‹#›</a:t>
            </a:fld>
            <a:endParaRPr lang="ja-JP" altLang="en-US"/>
          </a:p>
        </p:txBody>
      </p:sp>
    </p:spTree>
    <p:extLst>
      <p:ext uri="{BB962C8B-B14F-4D97-AF65-F5344CB8AC3E}">
        <p14:creationId xmlns:p14="http://schemas.microsoft.com/office/powerpoint/2010/main" val="2476268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E2798BE0-AF28-4AA2-A977-CF8D8380B788}" type="datetimeFigureOut">
              <a:rPr lang="ja-JP" altLang="en-US"/>
              <a:pPr>
                <a:defRPr/>
              </a:pPr>
              <a:t>2022/2/2</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A8AE629C-2FF0-46A7-BE40-9ADCC8DC1478}" type="slidenum">
              <a:rPr lang="ja-JP" altLang="en-US"/>
              <a:pPr>
                <a:defRPr/>
              </a:pPr>
              <a:t>‹#›</a:t>
            </a:fld>
            <a:endParaRPr lang="ja-JP" altLang="en-US"/>
          </a:p>
        </p:txBody>
      </p:sp>
    </p:spTree>
    <p:extLst>
      <p:ext uri="{BB962C8B-B14F-4D97-AF65-F5344CB8AC3E}">
        <p14:creationId xmlns:p14="http://schemas.microsoft.com/office/powerpoint/2010/main" val="3266959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7F20D050-D92B-46BA-8D9A-60BB1340E9DE}" type="datetimeFigureOut">
              <a:rPr lang="ja-JP" altLang="en-US"/>
              <a:pPr>
                <a:defRPr/>
              </a:pPr>
              <a:t>2022/2/2</a:t>
            </a:fld>
            <a:endParaRPr lang="ja-JP" altLang="en-US"/>
          </a:p>
        </p:txBody>
      </p:sp>
      <p:sp>
        <p:nvSpPr>
          <p:cNvPr id="5" name="フッター プレースホル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82966ADF-3046-455D-BCDD-D54EF6FFEC33}"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p3"/><Relationship Id="rId1" Type="http://schemas.openxmlformats.org/officeDocument/2006/relationships/audio" Target="NULL" TargetMode="Externa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7.xml.rels><?xml version="1.0" encoding="UTF-8" standalone="yes"?>
<Relationships xmlns="http://schemas.openxmlformats.org/package/2006/relationships"><Relationship Id="rId3" Type="http://schemas.microsoft.com/office/2007/relationships/media" Target="../media/media5.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5.mp3"/></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5520" y="1340769"/>
            <a:ext cx="9289032" cy="2664569"/>
          </a:xfrm>
        </p:spPr>
        <p:txBody>
          <a:bodyPr rtlCol="0">
            <a:noAutofit/>
          </a:bodyPr>
          <a:lstStyle/>
          <a:p>
            <a:pPr eaLnBrk="1" fontAlgn="auto" hangingPunct="1">
              <a:spcAft>
                <a:spcPts val="0"/>
              </a:spcAft>
              <a:defRPr/>
            </a:pPr>
            <a:r>
              <a:rPr lang="en-US" altLang="ja-JP" sz="7200" b="1" dirty="0">
                <a:solidFill>
                  <a:srgbClr val="0070C0"/>
                </a:solidFill>
              </a:rPr>
              <a:t>Unit 1</a:t>
            </a:r>
            <a:r>
              <a:rPr lang="en-US" altLang="ja-JP" sz="7200" b="1" dirty="0"/>
              <a:t/>
            </a:r>
            <a:br>
              <a:rPr lang="en-US" altLang="ja-JP" sz="7200" b="1" dirty="0"/>
            </a:br>
            <a:r>
              <a:rPr lang="en-US" altLang="ja-JP" sz="7200" b="1" dirty="0"/>
              <a:t>Smart home, smart city</a:t>
            </a:r>
            <a:endParaRPr lang="ja-JP" altLang="en-US" sz="7200" b="1" dirty="0"/>
          </a:p>
        </p:txBody>
      </p:sp>
      <p:sp>
        <p:nvSpPr>
          <p:cNvPr id="3" name="タイトル 1"/>
          <p:cNvSpPr txBox="1">
            <a:spLocks/>
          </p:cNvSpPr>
          <p:nvPr/>
        </p:nvSpPr>
        <p:spPr bwMode="auto">
          <a:xfrm>
            <a:off x="3791744" y="4797153"/>
            <a:ext cx="4968552" cy="10083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7500"/>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eaLnBrk="1" fontAlgn="auto" hangingPunct="1">
              <a:spcAft>
                <a:spcPts val="0"/>
              </a:spcAft>
              <a:defRPr/>
            </a:pPr>
            <a:r>
              <a:rPr lang="en-US" altLang="ja-JP" sz="4800" dirty="0"/>
              <a:t>Speak</a:t>
            </a:r>
            <a:r>
              <a:rPr lang="ja-JP" altLang="en-US" sz="4800" dirty="0"/>
              <a:t>②</a:t>
            </a:r>
            <a:endParaRPr lang="ja-JP" altLang="en-US" sz="4800" dirty="0">
              <a:solidFill>
                <a:schemeClr val="tx2"/>
              </a:solidFill>
            </a:endParaRPr>
          </a:p>
        </p:txBody>
      </p:sp>
    </p:spTree>
    <p:extLst>
      <p:ext uri="{BB962C8B-B14F-4D97-AF65-F5344CB8AC3E}">
        <p14:creationId xmlns:p14="http://schemas.microsoft.com/office/powerpoint/2010/main" val="40090646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83432" y="697004"/>
            <a:ext cx="2177791" cy="516773"/>
          </a:xfrm>
        </p:spPr>
        <p:txBody>
          <a:bodyPr vert="horz" wrap="square" lIns="0" tIns="0" rIns="0" bIns="0" numCol="1" anchor="ctr" anchorCtr="0" compatLnSpc="1">
            <a:prstTxWarp prst="textNoShape">
              <a:avLst/>
            </a:prstTxWarp>
          </a:bodyPr>
          <a:lstStyle/>
          <a:p>
            <a:pPr marL="1260475" indent="-1260475" eaLnBrk="1" hangingPunct="1">
              <a:buNone/>
            </a:pPr>
            <a:r>
              <a:rPr lang="en-US" altLang="ja-JP" sz="2400" dirty="0">
                <a:solidFill>
                  <a:srgbClr val="0070C0"/>
                </a:solidFill>
                <a:latin typeface="+mj-lt"/>
                <a:ea typeface="+mj-ea"/>
                <a:cs typeface="Segoe UI" pitchFamily="34" charset="0"/>
              </a:rPr>
              <a:t>Model Dialogue</a:t>
            </a:r>
            <a:endParaRPr lang="ja-JP" altLang="en-US" sz="2400" dirty="0">
              <a:solidFill>
                <a:srgbClr val="0070C0"/>
              </a:solidFill>
              <a:latin typeface="+mj-ea"/>
              <a:ea typeface="+mj-ea"/>
              <a:cs typeface="Segoe UI" pitchFamily="34" charset="0"/>
            </a:endParaRPr>
          </a:p>
        </p:txBody>
      </p:sp>
      <p:sp>
        <p:nvSpPr>
          <p:cNvPr id="13" name="コンテンツ プレースホルダー 2"/>
          <p:cNvSpPr txBox="1">
            <a:spLocks/>
          </p:cNvSpPr>
          <p:nvPr/>
        </p:nvSpPr>
        <p:spPr>
          <a:xfrm>
            <a:off x="1000734" y="120195"/>
            <a:ext cx="3529012" cy="576262"/>
          </a:xfrm>
          <a:prstGeom prst="rect">
            <a:avLst/>
          </a:prstGeom>
        </p:spPr>
        <p:txBody>
          <a:bodyPr lIns="0" tIns="0" rIns="0" bIns="0" anchor="ct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fontAlgn="auto">
              <a:spcAft>
                <a:spcPts val="0"/>
              </a:spcAft>
              <a:buNone/>
              <a:defRPr/>
            </a:pPr>
            <a:r>
              <a:rPr lang="en-US" altLang="ja-JP" sz="4000" b="1" dirty="0">
                <a:solidFill>
                  <a:srgbClr val="0070C0"/>
                </a:solidFill>
                <a:latin typeface="+mj-lt"/>
                <a:ea typeface="Arial Unicode MS" panose="020B0604020202020204" pitchFamily="50" charset="-128"/>
                <a:cs typeface="Arial Unicode MS" panose="020B0604020202020204" pitchFamily="50" charset="-128"/>
              </a:rPr>
              <a:t>Speak</a:t>
            </a:r>
            <a:r>
              <a:rPr lang="ja-JP" altLang="en-US" sz="4000" b="1" dirty="0">
                <a:solidFill>
                  <a:srgbClr val="0070C0"/>
                </a:solidFill>
                <a:latin typeface="+mj-lt"/>
                <a:ea typeface="Arial Unicode MS" panose="020B0604020202020204" pitchFamily="50" charset="-128"/>
                <a:cs typeface="Arial Unicode MS" panose="020B0604020202020204" pitchFamily="50" charset="-128"/>
              </a:rPr>
              <a:t>②</a:t>
            </a:r>
          </a:p>
        </p:txBody>
      </p:sp>
      <p:sp>
        <p:nvSpPr>
          <p:cNvPr id="6" name="コンテンツ プレースホルダー 2"/>
          <p:cNvSpPr txBox="1">
            <a:spLocks/>
          </p:cNvSpPr>
          <p:nvPr/>
        </p:nvSpPr>
        <p:spPr bwMode="auto">
          <a:xfrm>
            <a:off x="983432" y="1129249"/>
            <a:ext cx="10657184" cy="4820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442913" indent="-442913">
              <a:buNone/>
            </a:pPr>
            <a:r>
              <a:rPr lang="en-US" altLang="ja-JP" sz="2600" dirty="0">
                <a:solidFill>
                  <a:srgbClr val="0070C0"/>
                </a:solidFill>
              </a:rPr>
              <a:t>B: </a:t>
            </a:r>
            <a:r>
              <a:rPr lang="en-US" altLang="ja-JP" sz="2600" dirty="0"/>
              <a:t>Which booth did you see?</a:t>
            </a:r>
          </a:p>
          <a:p>
            <a:pPr marL="442913" indent="-442913">
              <a:buNone/>
            </a:pPr>
            <a:r>
              <a:rPr lang="en-US" altLang="ja-JP" sz="2600" dirty="0">
                <a:solidFill>
                  <a:srgbClr val="FF0000"/>
                </a:solidFill>
              </a:rPr>
              <a:t>A: </a:t>
            </a:r>
            <a:r>
              <a:rPr lang="en-US" altLang="ja-JP" sz="2600" dirty="0"/>
              <a:t>I saw the delivery drone booth.  Drones can fly to deliver items, so people in remote areas will get items quickly.  Also, in times of disaster, drones can deliver items safely.</a:t>
            </a:r>
            <a:endParaRPr lang="ja-JP" altLang="en-US" sz="2600" dirty="0"/>
          </a:p>
          <a:p>
            <a:pPr marL="442913" indent="-442913">
              <a:buNone/>
            </a:pPr>
            <a:r>
              <a:rPr lang="en-US" altLang="ja-JP" sz="2600" dirty="0">
                <a:solidFill>
                  <a:srgbClr val="0070C0"/>
                </a:solidFill>
              </a:rPr>
              <a:t>B: </a:t>
            </a:r>
            <a:r>
              <a:rPr lang="en-US" altLang="ja-JP" sz="2600" dirty="0"/>
              <a:t>I see.  I think it’s useful for people who can’t go out very often.</a:t>
            </a:r>
            <a:endParaRPr lang="ja-JP" altLang="en-US" sz="2600" dirty="0"/>
          </a:p>
          <a:p>
            <a:pPr marL="442913" indent="-442913">
              <a:buNone/>
            </a:pPr>
            <a:r>
              <a:rPr lang="en-US" altLang="ja-JP" sz="2600" dirty="0">
                <a:solidFill>
                  <a:srgbClr val="FF0000"/>
                </a:solidFill>
              </a:rPr>
              <a:t>A: </a:t>
            </a:r>
            <a:r>
              <a:rPr lang="en-US" altLang="ja-JP" sz="2600" dirty="0"/>
              <a:t>I think so.  What did you see?</a:t>
            </a:r>
          </a:p>
          <a:p>
            <a:pPr marL="442913" indent="-442913">
              <a:buNone/>
            </a:pPr>
            <a:r>
              <a:rPr lang="en-US" altLang="ja-JP" sz="2600" dirty="0">
                <a:solidFill>
                  <a:srgbClr val="0070C0"/>
                </a:solidFill>
              </a:rPr>
              <a:t>B: </a:t>
            </a:r>
            <a:r>
              <a:rPr lang="en-US" altLang="ja-JP" sz="2600" dirty="0"/>
              <a:t>I saw the self-driving car booth.  AI drives the car, so elderly or disabled people can use it safely. Also, it chooses the best routes by getting traffic information.  So it will reduce traffic jams.</a:t>
            </a:r>
            <a:endParaRPr lang="ja-JP" altLang="en-US" sz="2600" dirty="0"/>
          </a:p>
          <a:p>
            <a:pPr marL="442913" indent="-442913">
              <a:buNone/>
            </a:pPr>
            <a:r>
              <a:rPr lang="en-US" altLang="ja-JP" sz="2600" dirty="0">
                <a:solidFill>
                  <a:srgbClr val="FF0000"/>
                </a:solidFill>
              </a:rPr>
              <a:t>A: </a:t>
            </a:r>
            <a:r>
              <a:rPr lang="en-US" altLang="ja-JP" sz="2600" dirty="0"/>
              <a:t>That’s great.  I think it’s useful for our city because there are a lot of traffic jams.</a:t>
            </a:r>
            <a:r>
              <a:rPr lang="ja-JP" altLang="en-US" sz="2600" dirty="0"/>
              <a:t>　</a:t>
            </a:r>
            <a:endParaRPr lang="en-US" altLang="ja-JP" sz="2600" dirty="0"/>
          </a:p>
          <a:p>
            <a:pPr marL="442913" indent="-442913">
              <a:buNone/>
            </a:pPr>
            <a:r>
              <a:rPr lang="en-US" altLang="ja-JP" sz="2600" dirty="0">
                <a:solidFill>
                  <a:srgbClr val="0070C0"/>
                </a:solidFill>
              </a:rPr>
              <a:t>B: </a:t>
            </a:r>
            <a:r>
              <a:rPr lang="en-US" altLang="ja-JP" sz="2600" dirty="0"/>
              <a:t>That’s right.  If there are no traffic jams, we can reduce CO</a:t>
            </a:r>
            <a:r>
              <a:rPr lang="en-US" altLang="ja-JP" sz="2600" baseline="-25000" dirty="0"/>
              <a:t>2</a:t>
            </a:r>
            <a:r>
              <a:rPr lang="en-US" altLang="ja-JP" sz="2600" dirty="0"/>
              <a:t>.  Self-driving cars will make this city’s air cleaner.</a:t>
            </a:r>
            <a:endParaRPr lang="ja-JP" altLang="en-US" sz="2600" dirty="0">
              <a:solidFill>
                <a:srgbClr val="7030A0"/>
              </a:solidFill>
            </a:endParaRPr>
          </a:p>
        </p:txBody>
      </p:sp>
      <p:sp>
        <p:nvSpPr>
          <p:cNvPr id="9" name="コンテンツ プレースホルダー 2"/>
          <p:cNvSpPr txBox="1">
            <a:spLocks/>
          </p:cNvSpPr>
          <p:nvPr/>
        </p:nvSpPr>
        <p:spPr bwMode="auto">
          <a:xfrm>
            <a:off x="11208568" y="134794"/>
            <a:ext cx="804466"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buFont typeface="Arial" charset="0"/>
              <a:buNone/>
            </a:pPr>
            <a:r>
              <a:rPr lang="en-US" altLang="ja-JP" sz="1600" b="1" dirty="0">
                <a:solidFill>
                  <a:srgbClr val="0070C0"/>
                </a:solidFill>
                <a:ea typeface="Arial Unicode MS" pitchFamily="50" charset="-128"/>
                <a:cs typeface="Arial Unicode MS" pitchFamily="50" charset="-128"/>
              </a:rPr>
              <a:t>Unit 1</a:t>
            </a:r>
            <a:endParaRPr lang="en-US" altLang="ja-JP" sz="2000" b="1" dirty="0">
              <a:solidFill>
                <a:srgbClr val="0070C0"/>
              </a:solidFill>
              <a:ea typeface="Arial Unicode MS" pitchFamily="50" charset="-128"/>
              <a:cs typeface="Arial Unicode MS" pitchFamily="50" charset="-128"/>
            </a:endParaRPr>
          </a:p>
        </p:txBody>
      </p:sp>
      <p:pic>
        <p:nvPicPr>
          <p:cNvPr id="2" name="U1-11MD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tretch>
            <a:fillRect/>
          </a:stretch>
        </p:blipFill>
        <p:spPr>
          <a:xfrm>
            <a:off x="3287688" y="836712"/>
            <a:ext cx="334392" cy="334392"/>
          </a:xfrm>
          <a:prstGeom prst="rect">
            <a:avLst/>
          </a:prstGeom>
        </p:spPr>
      </p:pic>
    </p:spTree>
    <p:extLst>
      <p:ext uri="{BB962C8B-B14F-4D97-AF65-F5344CB8AC3E}">
        <p14:creationId xmlns:p14="http://schemas.microsoft.com/office/powerpoint/2010/main" val="22631030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94122" y="842902"/>
            <a:ext cx="2177791" cy="516773"/>
          </a:xfrm>
        </p:spPr>
        <p:txBody>
          <a:bodyPr vert="horz" wrap="square" lIns="0" tIns="0" rIns="0" bIns="0" numCol="1" anchor="ctr" anchorCtr="0" compatLnSpc="1">
            <a:prstTxWarp prst="textNoShape">
              <a:avLst/>
            </a:prstTxWarp>
          </a:bodyPr>
          <a:lstStyle/>
          <a:p>
            <a:pPr marL="1260475" indent="-1260475" eaLnBrk="1" hangingPunct="1">
              <a:buNone/>
            </a:pPr>
            <a:r>
              <a:rPr lang="en-US" altLang="ja-JP" sz="2400" dirty="0">
                <a:solidFill>
                  <a:srgbClr val="0070C0"/>
                </a:solidFill>
                <a:latin typeface="+mj-lt"/>
                <a:ea typeface="+mj-ea"/>
                <a:cs typeface="Segoe UI" pitchFamily="34" charset="0"/>
              </a:rPr>
              <a:t>Model Dialogue</a:t>
            </a:r>
            <a:endParaRPr lang="ja-JP" altLang="en-US" sz="2400" dirty="0">
              <a:solidFill>
                <a:srgbClr val="0070C0"/>
              </a:solidFill>
              <a:latin typeface="+mj-ea"/>
              <a:ea typeface="+mj-ea"/>
              <a:cs typeface="Segoe UI" pitchFamily="34" charset="0"/>
            </a:endParaRPr>
          </a:p>
        </p:txBody>
      </p:sp>
      <p:sp>
        <p:nvSpPr>
          <p:cNvPr id="13" name="コンテンツ プレースホルダー 2"/>
          <p:cNvSpPr txBox="1">
            <a:spLocks/>
          </p:cNvSpPr>
          <p:nvPr/>
        </p:nvSpPr>
        <p:spPr>
          <a:xfrm>
            <a:off x="911424" y="134794"/>
            <a:ext cx="3529012" cy="576262"/>
          </a:xfrm>
          <a:prstGeom prst="rect">
            <a:avLst/>
          </a:prstGeom>
        </p:spPr>
        <p:txBody>
          <a:bodyPr lIns="0" tIns="0" rIns="0" bIns="0" anchor="ct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fontAlgn="auto">
              <a:spcAft>
                <a:spcPts val="0"/>
              </a:spcAft>
              <a:buNone/>
              <a:defRPr/>
            </a:pPr>
            <a:r>
              <a:rPr lang="en-US" altLang="ja-JP" sz="4000" b="1" dirty="0">
                <a:solidFill>
                  <a:srgbClr val="0070C0"/>
                </a:solidFill>
                <a:latin typeface="+mj-lt"/>
                <a:ea typeface="Arial Unicode MS" panose="020B0604020202020204" pitchFamily="50" charset="-128"/>
                <a:cs typeface="Arial Unicode MS" panose="020B0604020202020204" pitchFamily="50" charset="-128"/>
              </a:rPr>
              <a:t>Speak</a:t>
            </a:r>
            <a:r>
              <a:rPr lang="ja-JP" altLang="en-US" sz="4000" b="1" dirty="0">
                <a:solidFill>
                  <a:srgbClr val="0070C0"/>
                </a:solidFill>
                <a:latin typeface="+mj-lt"/>
                <a:ea typeface="Arial Unicode MS" panose="020B0604020202020204" pitchFamily="50" charset="-128"/>
                <a:cs typeface="Arial Unicode MS" panose="020B0604020202020204" pitchFamily="50" charset="-128"/>
              </a:rPr>
              <a:t>②</a:t>
            </a:r>
          </a:p>
        </p:txBody>
      </p:sp>
      <p:sp>
        <p:nvSpPr>
          <p:cNvPr id="11" name="コンテンツ プレースホルダー 2"/>
          <p:cNvSpPr txBox="1">
            <a:spLocks/>
          </p:cNvSpPr>
          <p:nvPr/>
        </p:nvSpPr>
        <p:spPr bwMode="auto">
          <a:xfrm>
            <a:off x="894122" y="1371767"/>
            <a:ext cx="10818502" cy="5237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442913" indent="-442913">
              <a:buNone/>
              <a:tabLst>
                <a:tab pos="10769600" algn="r"/>
              </a:tabLst>
            </a:pPr>
            <a:r>
              <a:rPr lang="en-US" altLang="ja-JP" sz="4000" dirty="0">
                <a:solidFill>
                  <a:srgbClr val="0070C0"/>
                </a:solidFill>
              </a:rPr>
              <a:t>B: </a:t>
            </a:r>
            <a:r>
              <a:rPr lang="en-US" altLang="ja-JP" sz="4000" dirty="0"/>
              <a:t>Which booth did you see?   	</a:t>
            </a:r>
            <a:r>
              <a:rPr lang="ja-JP" altLang="en-US" dirty="0">
                <a:solidFill>
                  <a:srgbClr val="7030A0"/>
                </a:solidFill>
              </a:rPr>
              <a:t>質問</a:t>
            </a:r>
          </a:p>
          <a:p>
            <a:pPr marL="442913" indent="-442913">
              <a:buNone/>
              <a:tabLst>
                <a:tab pos="10668000" algn="r"/>
              </a:tabLst>
            </a:pPr>
            <a:r>
              <a:rPr lang="en-US" altLang="ja-JP" sz="4000" dirty="0">
                <a:solidFill>
                  <a:srgbClr val="FF0000"/>
                </a:solidFill>
              </a:rPr>
              <a:t>A: </a:t>
            </a:r>
            <a:r>
              <a:rPr lang="en-US" altLang="ja-JP" sz="4000" dirty="0"/>
              <a:t>I saw the delivery drone booth.  Drones can fly to deliver items, so people in remote areas will get items quickly.  Also, in times of disaster, drones can deliver items safely.                                              	</a:t>
            </a:r>
            <a:r>
              <a:rPr lang="ja-JP" altLang="en-US" dirty="0">
                <a:solidFill>
                  <a:srgbClr val="7030A0"/>
                </a:solidFill>
              </a:rPr>
              <a:t>説明</a:t>
            </a:r>
            <a:r>
              <a:rPr lang="en-US" altLang="ja-JP" dirty="0">
                <a:solidFill>
                  <a:srgbClr val="7030A0"/>
                </a:solidFill>
              </a:rPr>
              <a:t>→</a:t>
            </a:r>
            <a:r>
              <a:rPr lang="ja-JP" altLang="en-US" dirty="0">
                <a:solidFill>
                  <a:srgbClr val="7030A0"/>
                </a:solidFill>
              </a:rPr>
              <a:t>追加説明</a:t>
            </a:r>
            <a:endParaRPr lang="en-US" altLang="ja-JP" dirty="0">
              <a:solidFill>
                <a:srgbClr val="7030A0"/>
              </a:solidFill>
            </a:endParaRPr>
          </a:p>
          <a:p>
            <a:pPr marL="540000" indent="-468000" algn="just">
              <a:buNone/>
              <a:tabLst>
                <a:tab pos="10769600" algn="r"/>
              </a:tabLst>
            </a:pPr>
            <a:r>
              <a:rPr lang="en-US" altLang="ja-JP" sz="4000" dirty="0">
                <a:solidFill>
                  <a:srgbClr val="0070C0"/>
                </a:solidFill>
              </a:rPr>
              <a:t>B: </a:t>
            </a:r>
            <a:r>
              <a:rPr lang="en-US" altLang="ja-JP" sz="4000" dirty="0"/>
              <a:t>I see.  I think it’s useful for people who can’t go </a:t>
            </a:r>
            <a:r>
              <a:rPr lang="ja-JP" altLang="en-US" sz="4000" dirty="0"/>
              <a:t>　　　　　　　　</a:t>
            </a:r>
            <a:r>
              <a:rPr lang="en-US" altLang="ja-JP" sz="4000" dirty="0"/>
              <a:t>out very often. </a:t>
            </a:r>
            <a:r>
              <a:rPr lang="ja-JP" altLang="en-US" sz="4000" dirty="0"/>
              <a:t>　　　　　　　　　 </a:t>
            </a:r>
            <a:r>
              <a:rPr lang="en-US" altLang="ja-JP" sz="4000" dirty="0"/>
              <a:t>	</a:t>
            </a:r>
            <a:r>
              <a:rPr lang="ja-JP" altLang="en-US" dirty="0">
                <a:solidFill>
                  <a:srgbClr val="7030A0"/>
                </a:solidFill>
              </a:rPr>
              <a:t>理解</a:t>
            </a:r>
            <a:r>
              <a:rPr lang="en-US" altLang="ja-JP" dirty="0">
                <a:solidFill>
                  <a:srgbClr val="7030A0"/>
                </a:solidFill>
              </a:rPr>
              <a:t>→</a:t>
            </a:r>
            <a:r>
              <a:rPr lang="ja-JP" altLang="en-US" dirty="0">
                <a:solidFill>
                  <a:srgbClr val="7030A0"/>
                </a:solidFill>
              </a:rPr>
              <a:t>意見</a:t>
            </a:r>
          </a:p>
        </p:txBody>
      </p:sp>
      <p:sp>
        <p:nvSpPr>
          <p:cNvPr id="9" name="コンテンツ プレースホルダー 2"/>
          <p:cNvSpPr txBox="1">
            <a:spLocks/>
          </p:cNvSpPr>
          <p:nvPr/>
        </p:nvSpPr>
        <p:spPr bwMode="auto">
          <a:xfrm>
            <a:off x="11208568" y="134794"/>
            <a:ext cx="804466"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buFont typeface="Arial" charset="0"/>
              <a:buNone/>
            </a:pPr>
            <a:r>
              <a:rPr lang="en-US" altLang="ja-JP" sz="1600" b="1" dirty="0">
                <a:solidFill>
                  <a:srgbClr val="0070C0"/>
                </a:solidFill>
                <a:ea typeface="Arial Unicode MS" pitchFamily="50" charset="-128"/>
                <a:cs typeface="Arial Unicode MS" pitchFamily="50" charset="-128"/>
              </a:rPr>
              <a:t>Unit 1</a:t>
            </a:r>
            <a:endParaRPr lang="en-US" altLang="ja-JP" sz="2000" b="1" dirty="0">
              <a:solidFill>
                <a:srgbClr val="0070C0"/>
              </a:solidFill>
              <a:ea typeface="Arial Unicode MS" pitchFamily="50" charset="-128"/>
              <a:cs typeface="Arial Unicode MS" pitchFamily="50" charset="-128"/>
            </a:endParaRPr>
          </a:p>
        </p:txBody>
      </p:sp>
      <p:pic>
        <p:nvPicPr>
          <p:cNvPr id="2" name="U01_MD2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tretch>
            <a:fillRect/>
          </a:stretch>
        </p:blipFill>
        <p:spPr>
          <a:xfrm>
            <a:off x="3143672" y="980728"/>
            <a:ext cx="334392" cy="334392"/>
          </a:xfrm>
          <a:prstGeom prst="rect">
            <a:avLst/>
          </a:prstGeom>
        </p:spPr>
      </p:pic>
    </p:spTree>
    <p:extLst>
      <p:ext uri="{BB962C8B-B14F-4D97-AF65-F5344CB8AC3E}">
        <p14:creationId xmlns:p14="http://schemas.microsoft.com/office/powerpoint/2010/main" val="4085845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22114" y="842902"/>
            <a:ext cx="2177791" cy="516773"/>
          </a:xfrm>
        </p:spPr>
        <p:txBody>
          <a:bodyPr vert="horz" wrap="square" lIns="0" tIns="0" rIns="0" bIns="0" numCol="1" anchor="ctr" anchorCtr="0" compatLnSpc="1">
            <a:prstTxWarp prst="textNoShape">
              <a:avLst/>
            </a:prstTxWarp>
          </a:bodyPr>
          <a:lstStyle/>
          <a:p>
            <a:pPr marL="1260475" indent="-1260475" eaLnBrk="1" hangingPunct="1">
              <a:buNone/>
            </a:pPr>
            <a:r>
              <a:rPr lang="en-US" altLang="ja-JP" sz="2400" dirty="0">
                <a:solidFill>
                  <a:srgbClr val="0070C0"/>
                </a:solidFill>
                <a:latin typeface="+mj-lt"/>
                <a:ea typeface="+mj-ea"/>
                <a:cs typeface="Segoe UI" pitchFamily="34" charset="0"/>
              </a:rPr>
              <a:t>Model Dialogue</a:t>
            </a:r>
            <a:endParaRPr lang="ja-JP" altLang="en-US" sz="2400" dirty="0">
              <a:solidFill>
                <a:srgbClr val="0070C0"/>
              </a:solidFill>
              <a:latin typeface="+mj-ea"/>
              <a:ea typeface="+mj-ea"/>
              <a:cs typeface="Segoe UI" pitchFamily="34" charset="0"/>
            </a:endParaRPr>
          </a:p>
        </p:txBody>
      </p:sp>
      <p:sp>
        <p:nvSpPr>
          <p:cNvPr id="13" name="コンテンツ プレースホルダー 2"/>
          <p:cNvSpPr txBox="1">
            <a:spLocks/>
          </p:cNvSpPr>
          <p:nvPr/>
        </p:nvSpPr>
        <p:spPr>
          <a:xfrm>
            <a:off x="839416" y="134794"/>
            <a:ext cx="3529012" cy="576262"/>
          </a:xfrm>
          <a:prstGeom prst="rect">
            <a:avLst/>
          </a:prstGeom>
        </p:spPr>
        <p:txBody>
          <a:bodyPr lIns="0" tIns="0" rIns="0" bIns="0" anchor="ct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fontAlgn="auto">
              <a:spcAft>
                <a:spcPts val="0"/>
              </a:spcAft>
              <a:buNone/>
              <a:defRPr/>
            </a:pPr>
            <a:r>
              <a:rPr lang="en-US" altLang="ja-JP" sz="4000" b="1" dirty="0">
                <a:solidFill>
                  <a:srgbClr val="0070C0"/>
                </a:solidFill>
                <a:latin typeface="+mj-lt"/>
                <a:ea typeface="Arial Unicode MS" panose="020B0604020202020204" pitchFamily="50" charset="-128"/>
                <a:cs typeface="Arial Unicode MS" panose="020B0604020202020204" pitchFamily="50" charset="-128"/>
              </a:rPr>
              <a:t>Speak</a:t>
            </a:r>
            <a:r>
              <a:rPr lang="ja-JP" altLang="en-US" sz="4000" b="1" dirty="0">
                <a:solidFill>
                  <a:srgbClr val="0070C0"/>
                </a:solidFill>
                <a:latin typeface="+mj-lt"/>
                <a:ea typeface="Arial Unicode MS" panose="020B0604020202020204" pitchFamily="50" charset="-128"/>
                <a:cs typeface="Arial Unicode MS" panose="020B0604020202020204" pitchFamily="50" charset="-128"/>
              </a:rPr>
              <a:t>②</a:t>
            </a:r>
          </a:p>
        </p:txBody>
      </p:sp>
      <p:sp>
        <p:nvSpPr>
          <p:cNvPr id="11" name="コンテンツ プレースホルダー 2"/>
          <p:cNvSpPr txBox="1">
            <a:spLocks/>
          </p:cNvSpPr>
          <p:nvPr/>
        </p:nvSpPr>
        <p:spPr bwMode="auto">
          <a:xfrm>
            <a:off x="822114" y="1491517"/>
            <a:ext cx="10674486" cy="4529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442913" indent="-442913">
              <a:buNone/>
              <a:tabLst>
                <a:tab pos="10579100" algn="r"/>
              </a:tabLst>
            </a:pPr>
            <a:r>
              <a:rPr lang="en-US" altLang="ja-JP" sz="4000" dirty="0">
                <a:solidFill>
                  <a:srgbClr val="FF0000"/>
                </a:solidFill>
              </a:rPr>
              <a:t>A: </a:t>
            </a:r>
            <a:r>
              <a:rPr lang="en-US" altLang="ja-JP" sz="4000" dirty="0"/>
              <a:t>I think so.  What did you see? 	</a:t>
            </a:r>
            <a:r>
              <a:rPr lang="ja-JP" altLang="en-US" dirty="0">
                <a:solidFill>
                  <a:srgbClr val="7030A0"/>
                </a:solidFill>
              </a:rPr>
              <a:t>同意</a:t>
            </a:r>
            <a:r>
              <a:rPr lang="en-US" altLang="ja-JP" dirty="0">
                <a:solidFill>
                  <a:srgbClr val="7030A0"/>
                </a:solidFill>
              </a:rPr>
              <a:t>→</a:t>
            </a:r>
            <a:r>
              <a:rPr lang="ja-JP" altLang="en-US" dirty="0">
                <a:solidFill>
                  <a:srgbClr val="7030A0"/>
                </a:solidFill>
              </a:rPr>
              <a:t>質問</a:t>
            </a:r>
            <a:endParaRPr lang="en-US" altLang="ja-JP" dirty="0">
              <a:solidFill>
                <a:srgbClr val="7030A0"/>
              </a:solidFill>
            </a:endParaRPr>
          </a:p>
          <a:p>
            <a:pPr marL="442913" indent="-442913">
              <a:buNone/>
              <a:tabLst>
                <a:tab pos="10579100" algn="r"/>
              </a:tabLst>
            </a:pPr>
            <a:r>
              <a:rPr lang="en-US" altLang="ja-JP" sz="4000" dirty="0">
                <a:solidFill>
                  <a:srgbClr val="0070C0"/>
                </a:solidFill>
              </a:rPr>
              <a:t>B: </a:t>
            </a:r>
            <a:r>
              <a:rPr lang="en-US" altLang="ja-JP" sz="4000" dirty="0"/>
              <a:t>I saw the self-driving car booth.  AI drives the car, so elderly or disabled people can use it safely. Also, it chooses the best routes by getting traffic information.  So it will reduce traffic jams. </a:t>
            </a:r>
            <a:r>
              <a:rPr lang="ja-JP" altLang="en-US" sz="2000" dirty="0"/>
              <a:t>　</a:t>
            </a:r>
            <a:r>
              <a:rPr lang="ja-JP" altLang="en-US" dirty="0"/>
              <a:t>                                                                        </a:t>
            </a:r>
            <a:r>
              <a:rPr lang="en-US" altLang="ja-JP" dirty="0"/>
              <a:t>	</a:t>
            </a:r>
            <a:r>
              <a:rPr lang="ja-JP" altLang="en-US" dirty="0">
                <a:solidFill>
                  <a:srgbClr val="7030A0"/>
                </a:solidFill>
              </a:rPr>
              <a:t>説明</a:t>
            </a:r>
            <a:r>
              <a:rPr lang="en-US" altLang="ja-JP" dirty="0">
                <a:solidFill>
                  <a:srgbClr val="7030A0"/>
                </a:solidFill>
              </a:rPr>
              <a:t>→</a:t>
            </a:r>
            <a:r>
              <a:rPr lang="ja-JP" altLang="en-US" dirty="0">
                <a:solidFill>
                  <a:srgbClr val="7030A0"/>
                </a:solidFill>
              </a:rPr>
              <a:t>追加説明</a:t>
            </a:r>
            <a:r>
              <a:rPr lang="ja-JP" altLang="en-US" dirty="0"/>
              <a:t>  </a:t>
            </a:r>
            <a:endParaRPr lang="en-US" altLang="ja-JP" dirty="0"/>
          </a:p>
          <a:p>
            <a:pPr marL="442913" indent="-442913">
              <a:buNone/>
              <a:tabLst>
                <a:tab pos="10579100" algn="r"/>
              </a:tabLst>
            </a:pPr>
            <a:r>
              <a:rPr lang="en-US" altLang="ja-JP" sz="4000" dirty="0"/>
              <a:t>    </a:t>
            </a:r>
            <a:endParaRPr lang="ja-JP" altLang="en-US" dirty="0">
              <a:solidFill>
                <a:srgbClr val="7030A0"/>
              </a:solidFill>
            </a:endParaRPr>
          </a:p>
        </p:txBody>
      </p:sp>
      <p:sp>
        <p:nvSpPr>
          <p:cNvPr id="9" name="コンテンツ プレースホルダー 2"/>
          <p:cNvSpPr txBox="1">
            <a:spLocks/>
          </p:cNvSpPr>
          <p:nvPr/>
        </p:nvSpPr>
        <p:spPr bwMode="auto">
          <a:xfrm>
            <a:off x="11208568" y="134794"/>
            <a:ext cx="804466"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buFont typeface="Arial" charset="0"/>
              <a:buNone/>
            </a:pPr>
            <a:r>
              <a:rPr lang="en-US" altLang="ja-JP" sz="1600" b="1" dirty="0">
                <a:solidFill>
                  <a:srgbClr val="0070C0"/>
                </a:solidFill>
                <a:ea typeface="Arial Unicode MS" pitchFamily="50" charset="-128"/>
                <a:cs typeface="Arial Unicode MS" pitchFamily="50" charset="-128"/>
              </a:rPr>
              <a:t>Unit 1</a:t>
            </a:r>
            <a:endParaRPr lang="en-US" altLang="ja-JP" sz="2000" b="1" dirty="0">
              <a:solidFill>
                <a:srgbClr val="0070C0"/>
              </a:solidFill>
              <a:ea typeface="Arial Unicode MS" pitchFamily="50" charset="-128"/>
              <a:cs typeface="Arial Unicode MS" pitchFamily="50" charset="-128"/>
            </a:endParaRPr>
          </a:p>
        </p:txBody>
      </p:sp>
      <p:pic>
        <p:nvPicPr>
          <p:cNvPr id="2" name="U01_MD2_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tretch>
            <a:fillRect/>
          </a:stretch>
        </p:blipFill>
        <p:spPr>
          <a:xfrm>
            <a:off x="2999656" y="980728"/>
            <a:ext cx="334392" cy="334392"/>
          </a:xfrm>
          <a:prstGeom prst="rect">
            <a:avLst/>
          </a:prstGeom>
        </p:spPr>
      </p:pic>
    </p:spTree>
    <p:extLst>
      <p:ext uri="{BB962C8B-B14F-4D97-AF65-F5344CB8AC3E}">
        <p14:creationId xmlns:p14="http://schemas.microsoft.com/office/powerpoint/2010/main" val="74027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93873" y="689155"/>
            <a:ext cx="2177791" cy="516773"/>
          </a:xfrm>
        </p:spPr>
        <p:txBody>
          <a:bodyPr vert="horz" wrap="square" lIns="0" tIns="0" rIns="0" bIns="0" numCol="1" anchor="ctr" anchorCtr="0" compatLnSpc="1">
            <a:prstTxWarp prst="textNoShape">
              <a:avLst/>
            </a:prstTxWarp>
          </a:bodyPr>
          <a:lstStyle/>
          <a:p>
            <a:pPr marL="1260475" indent="-1260475" eaLnBrk="1" hangingPunct="1">
              <a:buNone/>
            </a:pPr>
            <a:r>
              <a:rPr lang="en-US" altLang="ja-JP" sz="2400" dirty="0">
                <a:solidFill>
                  <a:srgbClr val="0070C0"/>
                </a:solidFill>
                <a:latin typeface="+mj-lt"/>
                <a:ea typeface="+mj-ea"/>
                <a:cs typeface="Segoe UI" pitchFamily="34" charset="0"/>
              </a:rPr>
              <a:t>Model Dialogue</a:t>
            </a:r>
            <a:endParaRPr lang="ja-JP" altLang="en-US" sz="2400" dirty="0">
              <a:solidFill>
                <a:srgbClr val="0070C0"/>
              </a:solidFill>
              <a:latin typeface="+mj-ea"/>
              <a:ea typeface="+mj-ea"/>
              <a:cs typeface="Segoe UI" pitchFamily="34" charset="0"/>
            </a:endParaRPr>
          </a:p>
        </p:txBody>
      </p:sp>
      <p:sp>
        <p:nvSpPr>
          <p:cNvPr id="13" name="コンテンツ プレースホルダー 2"/>
          <p:cNvSpPr txBox="1">
            <a:spLocks/>
          </p:cNvSpPr>
          <p:nvPr/>
        </p:nvSpPr>
        <p:spPr>
          <a:xfrm>
            <a:off x="911175" y="112346"/>
            <a:ext cx="3529012" cy="576262"/>
          </a:xfrm>
          <a:prstGeom prst="rect">
            <a:avLst/>
          </a:prstGeom>
        </p:spPr>
        <p:txBody>
          <a:bodyPr lIns="0" tIns="0" rIns="0" bIns="0" anchor="ct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fontAlgn="auto">
              <a:spcAft>
                <a:spcPts val="0"/>
              </a:spcAft>
              <a:buNone/>
              <a:defRPr/>
            </a:pPr>
            <a:r>
              <a:rPr lang="en-US" altLang="ja-JP" sz="4000" b="1" dirty="0">
                <a:solidFill>
                  <a:srgbClr val="0070C0"/>
                </a:solidFill>
                <a:latin typeface="+mj-lt"/>
                <a:ea typeface="Arial Unicode MS" panose="020B0604020202020204" pitchFamily="50" charset="-128"/>
                <a:cs typeface="Arial Unicode MS" panose="020B0604020202020204" pitchFamily="50" charset="-128"/>
              </a:rPr>
              <a:t>Speak</a:t>
            </a:r>
            <a:r>
              <a:rPr lang="ja-JP" altLang="en-US" sz="4000" b="1" dirty="0">
                <a:solidFill>
                  <a:srgbClr val="0070C0"/>
                </a:solidFill>
                <a:latin typeface="+mj-lt"/>
                <a:ea typeface="Arial Unicode MS" panose="020B0604020202020204" pitchFamily="50" charset="-128"/>
                <a:cs typeface="Arial Unicode MS" panose="020B0604020202020204" pitchFamily="50" charset="-128"/>
              </a:rPr>
              <a:t>②</a:t>
            </a:r>
          </a:p>
        </p:txBody>
      </p:sp>
      <p:sp>
        <p:nvSpPr>
          <p:cNvPr id="11" name="コンテンツ プレースホルダー 2"/>
          <p:cNvSpPr txBox="1">
            <a:spLocks/>
          </p:cNvSpPr>
          <p:nvPr/>
        </p:nvSpPr>
        <p:spPr bwMode="auto">
          <a:xfrm>
            <a:off x="911175" y="1205925"/>
            <a:ext cx="10513417" cy="55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623888" indent="-623888">
              <a:buNone/>
            </a:pPr>
            <a:r>
              <a:rPr lang="en-US" altLang="ja-JP" sz="4000" dirty="0">
                <a:solidFill>
                  <a:srgbClr val="FF0000"/>
                </a:solidFill>
              </a:rPr>
              <a:t>A: </a:t>
            </a:r>
            <a:r>
              <a:rPr lang="en-US" altLang="ja-JP" sz="4000" dirty="0"/>
              <a:t>That’s great.  I think it’s useful for our city because there are a lot of traffic jams.</a:t>
            </a:r>
            <a:r>
              <a:rPr lang="en-US" altLang="ja-JP" dirty="0">
                <a:solidFill>
                  <a:srgbClr val="7030A0"/>
                </a:solidFill>
              </a:rPr>
              <a:t> </a:t>
            </a:r>
          </a:p>
          <a:p>
            <a:pPr marL="442913" indent="-442913" algn="r">
              <a:buNone/>
            </a:pPr>
            <a:r>
              <a:rPr lang="en-US" altLang="ja-JP" dirty="0">
                <a:solidFill>
                  <a:srgbClr val="7030A0"/>
                </a:solidFill>
              </a:rPr>
              <a:t>                                  </a:t>
            </a:r>
            <a:r>
              <a:rPr lang="ja-JP" altLang="en-US" dirty="0">
                <a:solidFill>
                  <a:srgbClr val="7030A0"/>
                </a:solidFill>
              </a:rPr>
              <a:t>反応</a:t>
            </a:r>
            <a:r>
              <a:rPr lang="en-US" altLang="ja-JP" dirty="0">
                <a:solidFill>
                  <a:srgbClr val="7030A0"/>
                </a:solidFill>
              </a:rPr>
              <a:t>→</a:t>
            </a:r>
            <a:r>
              <a:rPr lang="ja-JP" altLang="en-US" dirty="0">
                <a:solidFill>
                  <a:srgbClr val="7030A0"/>
                </a:solidFill>
              </a:rPr>
              <a:t>意見</a:t>
            </a:r>
            <a:endParaRPr lang="en-US" altLang="ja-JP" dirty="0">
              <a:solidFill>
                <a:srgbClr val="7030A0"/>
              </a:solidFill>
            </a:endParaRPr>
          </a:p>
          <a:p>
            <a:pPr marL="623888" indent="-623888">
              <a:buNone/>
            </a:pPr>
            <a:r>
              <a:rPr lang="en-US" altLang="ja-JP" sz="4000" dirty="0">
                <a:solidFill>
                  <a:srgbClr val="0070C0"/>
                </a:solidFill>
              </a:rPr>
              <a:t>B: </a:t>
            </a:r>
            <a:r>
              <a:rPr lang="en-US" altLang="ja-JP" sz="4000" dirty="0"/>
              <a:t>That’s right.  If there are no traffic jams, we can reduce CO</a:t>
            </a:r>
            <a:r>
              <a:rPr lang="en-US" altLang="ja-JP" sz="3600" baseline="-25000" dirty="0"/>
              <a:t>2</a:t>
            </a:r>
            <a:r>
              <a:rPr lang="en-US" altLang="ja-JP" sz="4000" dirty="0"/>
              <a:t>.  Self-driving cars will make this city’s air cleaner.   </a:t>
            </a:r>
          </a:p>
          <a:p>
            <a:pPr marL="442913" indent="-442913" algn="r">
              <a:buNone/>
            </a:pPr>
            <a:r>
              <a:rPr lang="en-US" altLang="ja-JP" sz="4000" dirty="0"/>
              <a:t>           </a:t>
            </a:r>
            <a:r>
              <a:rPr lang="ja-JP" altLang="en-US" dirty="0">
                <a:solidFill>
                  <a:srgbClr val="7030A0"/>
                </a:solidFill>
              </a:rPr>
              <a:t>同意</a:t>
            </a:r>
            <a:r>
              <a:rPr lang="en-US" altLang="ja-JP" dirty="0">
                <a:solidFill>
                  <a:srgbClr val="7030A0"/>
                </a:solidFill>
              </a:rPr>
              <a:t>→</a:t>
            </a:r>
            <a:r>
              <a:rPr lang="ja-JP" altLang="en-US" dirty="0">
                <a:solidFill>
                  <a:srgbClr val="7030A0"/>
                </a:solidFill>
              </a:rPr>
              <a:t>補足</a:t>
            </a:r>
          </a:p>
        </p:txBody>
      </p:sp>
      <p:sp>
        <p:nvSpPr>
          <p:cNvPr id="9" name="コンテンツ プレースホルダー 2"/>
          <p:cNvSpPr txBox="1">
            <a:spLocks/>
          </p:cNvSpPr>
          <p:nvPr/>
        </p:nvSpPr>
        <p:spPr bwMode="auto">
          <a:xfrm>
            <a:off x="11208568" y="134794"/>
            <a:ext cx="804466"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buFont typeface="Arial" charset="0"/>
              <a:buNone/>
            </a:pPr>
            <a:r>
              <a:rPr lang="en-US" altLang="ja-JP" sz="1600" b="1" dirty="0">
                <a:solidFill>
                  <a:srgbClr val="0070C0"/>
                </a:solidFill>
                <a:ea typeface="Arial Unicode MS" pitchFamily="50" charset="-128"/>
                <a:cs typeface="Arial Unicode MS" pitchFamily="50" charset="-128"/>
              </a:rPr>
              <a:t>Unit 1</a:t>
            </a:r>
            <a:endParaRPr lang="en-US" altLang="ja-JP" sz="2000" b="1" dirty="0">
              <a:solidFill>
                <a:srgbClr val="0070C0"/>
              </a:solidFill>
              <a:ea typeface="Arial Unicode MS" pitchFamily="50" charset="-128"/>
              <a:cs typeface="Arial Unicode MS" pitchFamily="50" charset="-128"/>
            </a:endParaRPr>
          </a:p>
        </p:txBody>
      </p:sp>
      <p:pic>
        <p:nvPicPr>
          <p:cNvPr id="2" name="U01_MD2_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tretch>
            <a:fillRect/>
          </a:stretch>
        </p:blipFill>
        <p:spPr>
          <a:xfrm>
            <a:off x="2999656" y="764704"/>
            <a:ext cx="334392" cy="334392"/>
          </a:xfrm>
          <a:prstGeom prst="rect">
            <a:avLst/>
          </a:prstGeom>
        </p:spPr>
      </p:pic>
    </p:spTree>
    <p:extLst>
      <p:ext uri="{BB962C8B-B14F-4D97-AF65-F5344CB8AC3E}">
        <p14:creationId xmlns:p14="http://schemas.microsoft.com/office/powerpoint/2010/main" val="29346020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515371" y="2124376"/>
            <a:ext cx="6381236" cy="732797"/>
          </a:xfrm>
        </p:spPr>
        <p:txBody>
          <a:bodyPr vert="horz" wrap="square" lIns="0" tIns="0" rIns="0" bIns="0" numCol="1" anchor="ctr" anchorCtr="0" compatLnSpc="1">
            <a:prstTxWarp prst="textNoShape">
              <a:avLst/>
            </a:prstTxWarp>
          </a:bodyPr>
          <a:lstStyle/>
          <a:p>
            <a:pPr marL="1260475" indent="-1260475" eaLnBrk="1" hangingPunct="1">
              <a:buNone/>
            </a:pPr>
            <a:r>
              <a:rPr lang="ja-JP" altLang="en-US" sz="3600" dirty="0">
                <a:solidFill>
                  <a:srgbClr val="0070C0"/>
                </a:solidFill>
                <a:latin typeface="+mj-lt"/>
                <a:ea typeface="+mj-ea"/>
                <a:cs typeface="Segoe UI" pitchFamily="34" charset="0"/>
              </a:rPr>
              <a:t>①相手の気持ちを尋ねる感じで</a:t>
            </a:r>
            <a:endParaRPr lang="ja-JP" altLang="en-US" sz="3600" dirty="0">
              <a:solidFill>
                <a:srgbClr val="0070C0"/>
              </a:solidFill>
              <a:latin typeface="+mj-ea"/>
              <a:ea typeface="+mj-ea"/>
              <a:cs typeface="Segoe UI" pitchFamily="34" charset="0"/>
            </a:endParaRPr>
          </a:p>
        </p:txBody>
      </p:sp>
      <p:sp>
        <p:nvSpPr>
          <p:cNvPr id="13" name="コンテンツ プレースホルダー 2"/>
          <p:cNvSpPr txBox="1">
            <a:spLocks/>
          </p:cNvSpPr>
          <p:nvPr/>
        </p:nvSpPr>
        <p:spPr>
          <a:xfrm>
            <a:off x="987834" y="140233"/>
            <a:ext cx="3529012" cy="576262"/>
          </a:xfrm>
          <a:prstGeom prst="rect">
            <a:avLst/>
          </a:prstGeom>
        </p:spPr>
        <p:txBody>
          <a:bodyPr lIns="0" tIns="0" rIns="0" bIns="0" anchor="ct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fontAlgn="auto">
              <a:spcAft>
                <a:spcPts val="0"/>
              </a:spcAft>
              <a:buNone/>
              <a:defRPr/>
            </a:pPr>
            <a:r>
              <a:rPr lang="en-US" altLang="ja-JP" sz="4000" b="1" dirty="0">
                <a:solidFill>
                  <a:srgbClr val="0070C0"/>
                </a:solidFill>
                <a:latin typeface="+mj-lt"/>
                <a:ea typeface="Arial Unicode MS" panose="020B0604020202020204" pitchFamily="50" charset="-128"/>
                <a:cs typeface="Arial Unicode MS" panose="020B0604020202020204" pitchFamily="50" charset="-128"/>
              </a:rPr>
              <a:t>Speak</a:t>
            </a:r>
            <a:r>
              <a:rPr lang="ja-JP" altLang="en-US" sz="4000" b="1" dirty="0">
                <a:solidFill>
                  <a:srgbClr val="0070C0"/>
                </a:solidFill>
                <a:latin typeface="+mj-lt"/>
                <a:ea typeface="Arial Unicode MS" panose="020B0604020202020204" pitchFamily="50" charset="-128"/>
                <a:cs typeface="Arial Unicode MS" panose="020B0604020202020204" pitchFamily="50" charset="-128"/>
              </a:rPr>
              <a:t>②</a:t>
            </a:r>
          </a:p>
        </p:txBody>
      </p:sp>
      <p:sp>
        <p:nvSpPr>
          <p:cNvPr id="11" name="コンテンツ プレースホルダー 2"/>
          <p:cNvSpPr txBox="1">
            <a:spLocks/>
          </p:cNvSpPr>
          <p:nvPr/>
        </p:nvSpPr>
        <p:spPr bwMode="auto">
          <a:xfrm>
            <a:off x="1015559" y="2949289"/>
            <a:ext cx="10409033" cy="3360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1163638" indent="-1163638">
              <a:buNone/>
            </a:pPr>
            <a:r>
              <a:rPr lang="en-US" altLang="ja-JP" sz="4000" dirty="0">
                <a:solidFill>
                  <a:srgbClr val="FF0000"/>
                </a:solidFill>
              </a:rPr>
              <a:t>A:</a:t>
            </a:r>
            <a:r>
              <a:rPr lang="en-US" altLang="ja-JP" sz="4000" dirty="0"/>
              <a:t> (a) Are you interested in going to another       exhibition next month?</a:t>
            </a:r>
          </a:p>
          <a:p>
            <a:pPr marL="1260475" indent="-1260475">
              <a:buNone/>
            </a:pPr>
            <a:r>
              <a:rPr lang="en-US" altLang="ja-JP" sz="4000" dirty="0"/>
              <a:t>     (b) What else did you learn at the exhibition    today?</a:t>
            </a:r>
          </a:p>
          <a:p>
            <a:pPr marL="900113" indent="-900113">
              <a:buNone/>
            </a:pPr>
            <a:r>
              <a:rPr lang="en-US" altLang="ja-JP" sz="4000" dirty="0">
                <a:solidFill>
                  <a:srgbClr val="0070C0"/>
                </a:solidFill>
              </a:rPr>
              <a:t>B: </a:t>
            </a:r>
            <a:r>
              <a:rPr lang="en-US" altLang="ja-JP" sz="4000" dirty="0"/>
              <a:t>Yes, of course. </a:t>
            </a:r>
            <a:r>
              <a:rPr lang="ja-JP" altLang="en-US" sz="3600" dirty="0"/>
              <a:t>　                                  </a:t>
            </a:r>
            <a:r>
              <a:rPr lang="ja-JP" altLang="en-US" dirty="0">
                <a:solidFill>
                  <a:srgbClr val="7030A0"/>
                </a:solidFill>
              </a:rPr>
              <a:t>応答する</a:t>
            </a:r>
          </a:p>
        </p:txBody>
      </p:sp>
      <p:sp>
        <p:nvSpPr>
          <p:cNvPr id="8" name="コンテンツ プレースホルダー 2"/>
          <p:cNvSpPr txBox="1">
            <a:spLocks/>
          </p:cNvSpPr>
          <p:nvPr/>
        </p:nvSpPr>
        <p:spPr bwMode="auto">
          <a:xfrm>
            <a:off x="983432" y="692696"/>
            <a:ext cx="10225136" cy="12344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400" dirty="0">
                <a:solidFill>
                  <a:srgbClr val="0070C0"/>
                </a:solidFill>
              </a:rPr>
              <a:t>Speak More</a:t>
            </a:r>
          </a:p>
          <a:p>
            <a:pPr marL="0" indent="0">
              <a:buNone/>
            </a:pPr>
            <a:r>
              <a:rPr lang="en-US" altLang="ja-JP" sz="2800" dirty="0"/>
              <a:t>Continue the dialogue in two different ways (</a:t>
            </a:r>
            <a:r>
              <a:rPr lang="ja-JP" altLang="ja-JP" sz="2800" dirty="0"/>
              <a:t>①</a:t>
            </a:r>
            <a:r>
              <a:rPr lang="en-US" altLang="ja-JP" sz="2800" dirty="0"/>
              <a:t> and </a:t>
            </a:r>
            <a:r>
              <a:rPr lang="ja-JP" altLang="ja-JP" sz="2800" dirty="0"/>
              <a:t>②</a:t>
            </a:r>
            <a:r>
              <a:rPr lang="en-US" altLang="ja-JP" sz="2800" dirty="0"/>
              <a:t>).  For each way, choose either (a) or (b).</a:t>
            </a:r>
            <a:endParaRPr lang="ja-JP" altLang="ja-JP" sz="2800" dirty="0"/>
          </a:p>
        </p:txBody>
      </p:sp>
      <p:sp>
        <p:nvSpPr>
          <p:cNvPr id="9" name="コンテンツ プレースホルダー 2"/>
          <p:cNvSpPr txBox="1">
            <a:spLocks/>
          </p:cNvSpPr>
          <p:nvPr/>
        </p:nvSpPr>
        <p:spPr bwMode="auto">
          <a:xfrm>
            <a:off x="9912424" y="2132856"/>
            <a:ext cx="1709547" cy="641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1260475" indent="-1260475" eaLnBrk="1" hangingPunct="1">
              <a:buNone/>
            </a:pPr>
            <a:r>
              <a:rPr lang="ja-JP" altLang="en-US" dirty="0">
                <a:solidFill>
                  <a:srgbClr val="7030A0"/>
                </a:solidFill>
                <a:latin typeface="+mj-lt"/>
                <a:ea typeface="+mj-ea"/>
                <a:cs typeface="Segoe UI" pitchFamily="34" charset="0"/>
              </a:rPr>
              <a:t>質問する</a:t>
            </a:r>
            <a:endParaRPr lang="en-US" altLang="ja-JP" dirty="0">
              <a:solidFill>
                <a:srgbClr val="7030A0"/>
              </a:solidFill>
              <a:latin typeface="+mj-lt"/>
              <a:ea typeface="+mj-ea"/>
              <a:cs typeface="Segoe UI" pitchFamily="34" charset="0"/>
            </a:endParaRPr>
          </a:p>
        </p:txBody>
      </p:sp>
      <p:sp>
        <p:nvSpPr>
          <p:cNvPr id="2" name="テキスト ボックス 1"/>
          <p:cNvSpPr txBox="1"/>
          <p:nvPr/>
        </p:nvSpPr>
        <p:spPr bwMode="auto">
          <a:xfrm>
            <a:off x="1199456" y="2780928"/>
            <a:ext cx="1296144"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ctr">
              <a:spcBef>
                <a:spcPts val="0"/>
              </a:spcBef>
            </a:pPr>
            <a:r>
              <a:rPr lang="ja-JP" altLang="en-US" sz="6600" dirty="0">
                <a:solidFill>
                  <a:srgbClr val="FF6600"/>
                </a:solidFill>
              </a:rPr>
              <a:t>〇</a:t>
            </a:r>
          </a:p>
        </p:txBody>
      </p:sp>
      <p:sp>
        <p:nvSpPr>
          <p:cNvPr id="14" name="コンテンツ プレースホルダー 2"/>
          <p:cNvSpPr txBox="1">
            <a:spLocks/>
          </p:cNvSpPr>
          <p:nvPr/>
        </p:nvSpPr>
        <p:spPr bwMode="auto">
          <a:xfrm>
            <a:off x="11208568" y="134794"/>
            <a:ext cx="804466"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buFont typeface="Arial" charset="0"/>
              <a:buNone/>
            </a:pPr>
            <a:r>
              <a:rPr lang="en-US" altLang="ja-JP" sz="1600" b="1" dirty="0">
                <a:solidFill>
                  <a:srgbClr val="0070C0"/>
                </a:solidFill>
                <a:ea typeface="Arial Unicode MS" pitchFamily="50" charset="-128"/>
                <a:cs typeface="Arial Unicode MS" pitchFamily="50" charset="-128"/>
              </a:rPr>
              <a:t>Unit 1</a:t>
            </a:r>
            <a:endParaRPr lang="en-US" altLang="ja-JP" sz="2000" b="1" dirty="0">
              <a:solidFill>
                <a:srgbClr val="0070C0"/>
              </a:solidFill>
              <a:ea typeface="Arial Unicode MS" pitchFamily="50" charset="-128"/>
              <a:cs typeface="Arial Unicode MS" pitchFamily="50" charset="-128"/>
            </a:endParaRPr>
          </a:p>
        </p:txBody>
      </p:sp>
      <p:pic>
        <p:nvPicPr>
          <p:cNvPr id="5" name="S1_70ne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3465" y="2328774"/>
            <a:ext cx="324000" cy="324000"/>
          </a:xfrm>
          <a:prstGeom prst="rect">
            <a:avLst/>
          </a:prstGeom>
        </p:spPr>
      </p:pic>
    </p:spTree>
    <p:extLst>
      <p:ext uri="{BB962C8B-B14F-4D97-AF65-F5344CB8AC3E}">
        <p14:creationId xmlns:p14="http://schemas.microsoft.com/office/powerpoint/2010/main" val="225514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18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366005" y="1198538"/>
            <a:ext cx="6381236" cy="732797"/>
          </a:xfrm>
        </p:spPr>
        <p:txBody>
          <a:bodyPr vert="horz" wrap="square" lIns="0" tIns="0" rIns="0" bIns="0" numCol="1" anchor="ctr" anchorCtr="0" compatLnSpc="1">
            <a:prstTxWarp prst="textNoShape">
              <a:avLst/>
            </a:prstTxWarp>
          </a:bodyPr>
          <a:lstStyle/>
          <a:p>
            <a:pPr marL="1260475" indent="-1260475" eaLnBrk="1" hangingPunct="1">
              <a:buNone/>
            </a:pPr>
            <a:r>
              <a:rPr lang="ja-JP" altLang="en-US" sz="3600" dirty="0">
                <a:solidFill>
                  <a:srgbClr val="0070C0"/>
                </a:solidFill>
                <a:latin typeface="+mj-lt"/>
                <a:ea typeface="+mj-ea"/>
                <a:cs typeface="Segoe UI" pitchFamily="34" charset="0"/>
              </a:rPr>
              <a:t>②相手</a:t>
            </a:r>
            <a:r>
              <a:rPr lang="ja-JP" altLang="en-US" sz="3600">
                <a:solidFill>
                  <a:srgbClr val="0070C0"/>
                </a:solidFill>
                <a:latin typeface="+mj-lt"/>
                <a:ea typeface="+mj-ea"/>
                <a:cs typeface="Segoe UI" pitchFamily="34" charset="0"/>
              </a:rPr>
              <a:t>の意向を</a:t>
            </a:r>
            <a:r>
              <a:rPr lang="ja-JP" altLang="en-US" sz="3600" dirty="0">
                <a:solidFill>
                  <a:srgbClr val="0070C0"/>
                </a:solidFill>
                <a:latin typeface="+mj-lt"/>
                <a:ea typeface="+mj-ea"/>
                <a:cs typeface="Segoe UI" pitchFamily="34" charset="0"/>
              </a:rPr>
              <a:t>うかがう感じで</a:t>
            </a:r>
            <a:endParaRPr lang="ja-JP" altLang="en-US" sz="3600" dirty="0">
              <a:solidFill>
                <a:srgbClr val="0070C0"/>
              </a:solidFill>
              <a:latin typeface="+mj-ea"/>
              <a:ea typeface="+mj-ea"/>
              <a:cs typeface="Segoe UI" pitchFamily="34" charset="0"/>
            </a:endParaRPr>
          </a:p>
        </p:txBody>
      </p:sp>
      <p:sp>
        <p:nvSpPr>
          <p:cNvPr id="13" name="コンテンツ プレースホルダー 2"/>
          <p:cNvSpPr txBox="1">
            <a:spLocks/>
          </p:cNvSpPr>
          <p:nvPr/>
        </p:nvSpPr>
        <p:spPr>
          <a:xfrm>
            <a:off x="897337" y="134794"/>
            <a:ext cx="3529012" cy="576262"/>
          </a:xfrm>
          <a:prstGeom prst="rect">
            <a:avLst/>
          </a:prstGeom>
        </p:spPr>
        <p:txBody>
          <a:bodyPr lIns="0" tIns="0" rIns="0" bIns="0" anchor="ct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fontAlgn="auto">
              <a:spcAft>
                <a:spcPts val="0"/>
              </a:spcAft>
              <a:buNone/>
              <a:defRPr/>
            </a:pPr>
            <a:r>
              <a:rPr lang="en-US" altLang="ja-JP" sz="4000" b="1" dirty="0">
                <a:solidFill>
                  <a:srgbClr val="0070C0"/>
                </a:solidFill>
                <a:latin typeface="+mj-lt"/>
                <a:ea typeface="Arial Unicode MS" panose="020B0604020202020204" pitchFamily="50" charset="-128"/>
                <a:cs typeface="Arial Unicode MS" panose="020B0604020202020204" pitchFamily="50" charset="-128"/>
              </a:rPr>
              <a:t>Speak</a:t>
            </a:r>
            <a:r>
              <a:rPr lang="ja-JP" altLang="en-US" sz="4000" b="1" dirty="0">
                <a:solidFill>
                  <a:srgbClr val="0070C0"/>
                </a:solidFill>
                <a:latin typeface="+mj-lt"/>
                <a:ea typeface="Arial Unicode MS" panose="020B0604020202020204" pitchFamily="50" charset="-128"/>
                <a:cs typeface="Arial Unicode MS" panose="020B0604020202020204" pitchFamily="50" charset="-128"/>
              </a:rPr>
              <a:t>②</a:t>
            </a:r>
          </a:p>
        </p:txBody>
      </p:sp>
      <p:sp>
        <p:nvSpPr>
          <p:cNvPr id="11" name="コンテンツ プレースホルダー 2"/>
          <p:cNvSpPr txBox="1">
            <a:spLocks/>
          </p:cNvSpPr>
          <p:nvPr/>
        </p:nvSpPr>
        <p:spPr bwMode="auto">
          <a:xfrm>
            <a:off x="937646" y="2151763"/>
            <a:ext cx="10486946" cy="4085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1163638" indent="-1163638">
              <a:buNone/>
            </a:pPr>
            <a:r>
              <a:rPr lang="en-US" altLang="ja-JP" sz="4000" dirty="0">
                <a:solidFill>
                  <a:srgbClr val="FF0000"/>
                </a:solidFill>
              </a:rPr>
              <a:t>A: </a:t>
            </a:r>
            <a:r>
              <a:rPr lang="en-US" altLang="ja-JP" sz="4000" dirty="0"/>
              <a:t>(a) Please write a report about today’s      exhibition.</a:t>
            </a:r>
          </a:p>
          <a:p>
            <a:pPr marL="1163638" indent="-1163638">
              <a:buNone/>
            </a:pPr>
            <a:r>
              <a:rPr lang="en-US" altLang="ja-JP" sz="4000" dirty="0"/>
              <a:t>     (b) Shall we share the information with our classmates?</a:t>
            </a:r>
          </a:p>
          <a:p>
            <a:pPr marL="984250" indent="-984250">
              <a:buNone/>
            </a:pPr>
            <a:r>
              <a:rPr lang="en-US" altLang="ja-JP" sz="4000" dirty="0">
                <a:solidFill>
                  <a:srgbClr val="0070C0"/>
                </a:solidFill>
              </a:rPr>
              <a:t>B: </a:t>
            </a:r>
            <a:r>
              <a:rPr lang="en-US" altLang="ja-JP" sz="4000" dirty="0"/>
              <a:t>That’s a good idea.</a:t>
            </a:r>
          </a:p>
          <a:p>
            <a:pPr marL="984250" indent="-984250" algn="r">
              <a:buNone/>
            </a:pPr>
            <a:r>
              <a:rPr lang="ja-JP" altLang="en-US" sz="3600" dirty="0"/>
              <a:t>　　　　                               </a:t>
            </a:r>
            <a:r>
              <a:rPr lang="ja-JP" altLang="en-US" dirty="0">
                <a:solidFill>
                  <a:srgbClr val="7030A0"/>
                </a:solidFill>
              </a:rPr>
              <a:t>賛成する</a:t>
            </a:r>
          </a:p>
        </p:txBody>
      </p:sp>
      <p:sp>
        <p:nvSpPr>
          <p:cNvPr id="9" name="コンテンツ プレースホルダー 2"/>
          <p:cNvSpPr txBox="1">
            <a:spLocks/>
          </p:cNvSpPr>
          <p:nvPr/>
        </p:nvSpPr>
        <p:spPr bwMode="auto">
          <a:xfrm>
            <a:off x="9859741" y="1421879"/>
            <a:ext cx="1564851" cy="641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1260475" indent="-1260475" eaLnBrk="1" hangingPunct="1">
              <a:buNone/>
            </a:pPr>
            <a:r>
              <a:rPr lang="ja-JP" altLang="en-US" dirty="0">
                <a:solidFill>
                  <a:srgbClr val="7030A0"/>
                </a:solidFill>
                <a:latin typeface="+mj-lt"/>
                <a:ea typeface="+mj-ea"/>
                <a:cs typeface="Segoe UI" pitchFamily="34" charset="0"/>
              </a:rPr>
              <a:t>提案する</a:t>
            </a:r>
            <a:endParaRPr lang="en-US" altLang="ja-JP" dirty="0">
              <a:solidFill>
                <a:srgbClr val="7030A0"/>
              </a:solidFill>
              <a:latin typeface="+mj-lt"/>
              <a:ea typeface="+mj-ea"/>
              <a:cs typeface="Segoe UI" pitchFamily="34" charset="0"/>
            </a:endParaRPr>
          </a:p>
        </p:txBody>
      </p:sp>
      <p:sp>
        <p:nvSpPr>
          <p:cNvPr id="2" name="テキスト ボックス 1"/>
          <p:cNvSpPr txBox="1"/>
          <p:nvPr/>
        </p:nvSpPr>
        <p:spPr bwMode="auto">
          <a:xfrm>
            <a:off x="1343472" y="3356992"/>
            <a:ext cx="1008112"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ctr">
              <a:spcBef>
                <a:spcPts val="0"/>
              </a:spcBef>
            </a:pPr>
            <a:r>
              <a:rPr lang="ja-JP" altLang="en-US" sz="6000" dirty="0">
                <a:solidFill>
                  <a:srgbClr val="FF6600"/>
                </a:solidFill>
              </a:rPr>
              <a:t>〇</a:t>
            </a:r>
          </a:p>
        </p:txBody>
      </p:sp>
      <p:sp>
        <p:nvSpPr>
          <p:cNvPr id="12" name="コンテンツ プレースホルダー 2"/>
          <p:cNvSpPr txBox="1">
            <a:spLocks/>
          </p:cNvSpPr>
          <p:nvPr/>
        </p:nvSpPr>
        <p:spPr bwMode="auto">
          <a:xfrm>
            <a:off x="11208568" y="134794"/>
            <a:ext cx="804466"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buFont typeface="Arial" charset="0"/>
              <a:buNone/>
            </a:pPr>
            <a:r>
              <a:rPr lang="en-US" altLang="ja-JP" sz="1600" b="1" dirty="0">
                <a:solidFill>
                  <a:srgbClr val="0070C0"/>
                </a:solidFill>
                <a:ea typeface="Arial Unicode MS" pitchFamily="50" charset="-128"/>
                <a:cs typeface="Arial Unicode MS" pitchFamily="50" charset="-128"/>
              </a:rPr>
              <a:t>Unit 1</a:t>
            </a:r>
            <a:endParaRPr lang="en-US" altLang="ja-JP" sz="2000" b="1" dirty="0">
              <a:solidFill>
                <a:srgbClr val="0070C0"/>
              </a:solidFill>
              <a:ea typeface="Arial Unicode MS" pitchFamily="50" charset="-128"/>
              <a:cs typeface="Arial Unicode MS" pitchFamily="50" charset="-128"/>
            </a:endParaRPr>
          </a:p>
        </p:txBody>
      </p:sp>
      <p:pic>
        <p:nvPicPr>
          <p:cNvPr id="5" name="S1_71new">
            <a:hlinkClick r:id="" action="ppaction://media"/>
          </p:cNvPr>
          <p:cNvPicPr>
            <a:picLocks noChangeAspect="1"/>
          </p:cNvPicPr>
          <p:nvPr>
            <a:audioFile r:link="rId1"/>
            <p:extLst>
              <p:ext uri="{DAA4B4D4-6D71-4841-9C94-3DE7FCFB9230}">
                <p14:media xmlns:p14="http://schemas.microsoft.com/office/powerpoint/2010/main" r:embed="rId2">
                  <p14:trim end="3742.625"/>
                </p14:media>
              </p:ext>
            </p:extLst>
          </p:nvPr>
        </p:nvPicPr>
        <p:blipFill>
          <a:blip r:embed="rId4"/>
          <a:stretch>
            <a:fillRect/>
          </a:stretch>
        </p:blipFill>
        <p:spPr>
          <a:xfrm>
            <a:off x="889955" y="1402936"/>
            <a:ext cx="324000" cy="324000"/>
          </a:xfrm>
          <a:prstGeom prst="rect">
            <a:avLst/>
          </a:prstGeom>
        </p:spPr>
      </p:pic>
    </p:spTree>
    <p:extLst>
      <p:ext uri="{BB962C8B-B14F-4D97-AF65-F5344CB8AC3E}">
        <p14:creationId xmlns:p14="http://schemas.microsoft.com/office/powerpoint/2010/main" val="164328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28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39416" y="737986"/>
            <a:ext cx="10729192" cy="1322862"/>
          </a:xfrm>
        </p:spPr>
        <p:txBody>
          <a:bodyPr vert="horz" wrap="square" lIns="0" tIns="0" rIns="0" bIns="0" numCol="1" anchor="ctr" anchorCtr="0" compatLnSpc="1">
            <a:prstTxWarp prst="textNoShape">
              <a:avLst/>
            </a:prstTxWarp>
          </a:bodyPr>
          <a:lstStyle/>
          <a:p>
            <a:pPr marL="1260475" indent="-1260475" eaLnBrk="1" hangingPunct="1">
              <a:buNone/>
            </a:pPr>
            <a:r>
              <a:rPr lang="en-US" altLang="ja-JP" sz="2800" b="1" dirty="0">
                <a:solidFill>
                  <a:srgbClr val="0070C0"/>
                </a:solidFill>
                <a:latin typeface="+mj-lt"/>
                <a:ea typeface="+mj-ea"/>
                <a:cs typeface="Segoe UI" pitchFamily="34" charset="0"/>
              </a:rPr>
              <a:t>Situation</a:t>
            </a:r>
            <a:r>
              <a:rPr lang="en-US" altLang="ja-JP" sz="2800" dirty="0">
                <a:latin typeface="+mj-ea"/>
                <a:ea typeface="+mj-ea"/>
                <a:cs typeface="Segoe UI" pitchFamily="34" charset="0"/>
              </a:rPr>
              <a:t>  </a:t>
            </a:r>
            <a:r>
              <a:rPr lang="ja-JP" altLang="en-US" sz="2800" dirty="0">
                <a:latin typeface="+mj-ea"/>
                <a:ea typeface="+mj-ea"/>
                <a:cs typeface="Segoe UI" pitchFamily="34" charset="0"/>
              </a:rPr>
              <a:t>スマートシティー展示会の会場</a:t>
            </a:r>
            <a:endParaRPr lang="en-US" altLang="ja-JP" sz="2800" dirty="0">
              <a:latin typeface="+mj-ea"/>
              <a:ea typeface="+mj-ea"/>
              <a:cs typeface="Segoe UI" pitchFamily="34" charset="0"/>
            </a:endParaRPr>
          </a:p>
          <a:p>
            <a:pPr marL="804863" indent="-804863" eaLnBrk="1" hangingPunct="1">
              <a:buNone/>
            </a:pPr>
            <a:r>
              <a:rPr lang="en-US" altLang="ja-JP" sz="2800" b="1">
                <a:solidFill>
                  <a:srgbClr val="0070C0"/>
                </a:solidFill>
                <a:latin typeface="+mj-lt"/>
                <a:ea typeface="+mj-ea"/>
                <a:cs typeface="Segoe UI" pitchFamily="34" charset="0"/>
              </a:rPr>
              <a:t>Task</a:t>
            </a:r>
            <a:r>
              <a:rPr lang="en-US" altLang="ja-JP" sz="2800" b="1">
                <a:solidFill>
                  <a:srgbClr val="7030A0"/>
                </a:solidFill>
                <a:latin typeface="+mj-lt"/>
                <a:ea typeface="+mj-ea"/>
                <a:cs typeface="Segoe UI" pitchFamily="34" charset="0"/>
              </a:rPr>
              <a:t>  </a:t>
            </a:r>
            <a:r>
              <a:rPr lang="ja-JP" altLang="en-US" sz="2800">
                <a:latin typeface="+mj-ea"/>
                <a:ea typeface="+mj-ea"/>
                <a:cs typeface="Segoe UI" pitchFamily="34" charset="0"/>
              </a:rPr>
              <a:t>展示</a:t>
            </a:r>
            <a:r>
              <a:rPr lang="ja-JP" altLang="en-US" sz="2800" dirty="0">
                <a:latin typeface="+mj-ea"/>
                <a:ea typeface="+mj-ea"/>
                <a:cs typeface="Segoe UI" pitchFamily="34" charset="0"/>
              </a:rPr>
              <a:t>ブースの内容を共有し，自分たちの町にあるとよいものを見つける</a:t>
            </a:r>
          </a:p>
        </p:txBody>
      </p:sp>
      <p:sp>
        <p:nvSpPr>
          <p:cNvPr id="13" name="コンテンツ プレースホルダー 2"/>
          <p:cNvSpPr txBox="1">
            <a:spLocks/>
          </p:cNvSpPr>
          <p:nvPr/>
        </p:nvSpPr>
        <p:spPr>
          <a:xfrm>
            <a:off x="856719" y="29879"/>
            <a:ext cx="3005871" cy="576262"/>
          </a:xfrm>
          <a:prstGeom prst="rect">
            <a:avLst/>
          </a:prstGeom>
        </p:spPr>
        <p:txBody>
          <a:bodyPr lIns="0" tIns="0" rIns="0" bIns="0" anchor="ct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fontAlgn="auto">
              <a:spcAft>
                <a:spcPts val="0"/>
              </a:spcAft>
              <a:buNone/>
              <a:defRPr/>
            </a:pPr>
            <a:r>
              <a:rPr lang="en-US" altLang="ja-JP" sz="4000" b="1" dirty="0">
                <a:solidFill>
                  <a:srgbClr val="0070C0"/>
                </a:solidFill>
                <a:latin typeface="+mj-lt"/>
                <a:ea typeface="Arial Unicode MS" panose="020B0604020202020204" pitchFamily="50" charset="-128"/>
                <a:cs typeface="Arial Unicode MS" panose="020B0604020202020204" pitchFamily="50" charset="-128"/>
              </a:rPr>
              <a:t>Speak</a:t>
            </a:r>
            <a:r>
              <a:rPr lang="ja-JP" altLang="en-US" sz="4000" b="1" dirty="0">
                <a:solidFill>
                  <a:srgbClr val="0070C0"/>
                </a:solidFill>
                <a:latin typeface="+mj-lt"/>
                <a:ea typeface="Arial Unicode MS" panose="020B0604020202020204" pitchFamily="50" charset="-128"/>
                <a:cs typeface="Arial Unicode MS" panose="020B0604020202020204" pitchFamily="50" charset="-128"/>
              </a:rPr>
              <a:t>②</a:t>
            </a:r>
          </a:p>
        </p:txBody>
      </p:sp>
      <p:sp>
        <p:nvSpPr>
          <p:cNvPr id="3077" name="コンテンツ プレースホルダー 2"/>
          <p:cNvSpPr txBox="1">
            <a:spLocks/>
          </p:cNvSpPr>
          <p:nvPr/>
        </p:nvSpPr>
        <p:spPr bwMode="auto">
          <a:xfrm>
            <a:off x="11280576" y="318010"/>
            <a:ext cx="804466"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buFont typeface="Arial" charset="0"/>
              <a:buNone/>
            </a:pPr>
            <a:r>
              <a:rPr lang="en-US" altLang="ja-JP" sz="1600" b="1" dirty="0">
                <a:solidFill>
                  <a:srgbClr val="0070C0"/>
                </a:solidFill>
                <a:ea typeface="Arial Unicode MS" pitchFamily="50" charset="-128"/>
                <a:cs typeface="Arial Unicode MS" pitchFamily="50" charset="-128"/>
              </a:rPr>
              <a:t>Unit 1</a:t>
            </a:r>
            <a:endParaRPr lang="en-US" altLang="ja-JP" sz="2000" b="1" dirty="0">
              <a:solidFill>
                <a:srgbClr val="0070C0"/>
              </a:solidFill>
              <a:ea typeface="Arial Unicode MS" pitchFamily="50" charset="-128"/>
              <a:cs typeface="Arial Unicode MS"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rcRect/>
          <a:stretch/>
        </p:blipFill>
        <p:spPr>
          <a:xfrm>
            <a:off x="3359696" y="4048472"/>
            <a:ext cx="4968552" cy="2416058"/>
          </a:xfrm>
          <a:prstGeom prst="rect">
            <a:avLst/>
          </a:prstGeom>
        </p:spPr>
      </p:pic>
      <p:sp>
        <p:nvSpPr>
          <p:cNvPr id="8" name="コンテンツ プレースホルダー 2"/>
          <p:cNvSpPr txBox="1">
            <a:spLocks/>
          </p:cNvSpPr>
          <p:nvPr/>
        </p:nvSpPr>
        <p:spPr bwMode="auto">
          <a:xfrm>
            <a:off x="839417" y="2132856"/>
            <a:ext cx="10513168" cy="1944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just">
              <a:buNone/>
            </a:pPr>
            <a:r>
              <a:rPr lang="en-US" altLang="ja-JP" sz="4000" dirty="0"/>
              <a:t>You (</a:t>
            </a:r>
            <a:r>
              <a:rPr lang="en-US" altLang="ja-JP" sz="4000" dirty="0">
                <a:solidFill>
                  <a:srgbClr val="FF0000"/>
                </a:solidFill>
              </a:rPr>
              <a:t>A</a:t>
            </a:r>
            <a:r>
              <a:rPr lang="en-US" altLang="ja-JP" sz="4000" dirty="0"/>
              <a:t> and </a:t>
            </a:r>
            <a:r>
              <a:rPr lang="en-US" altLang="ja-JP" sz="4000" dirty="0">
                <a:solidFill>
                  <a:srgbClr val="0070C0"/>
                </a:solidFill>
              </a:rPr>
              <a:t>B</a:t>
            </a:r>
            <a:r>
              <a:rPr lang="en-US" altLang="ja-JP" sz="4000" dirty="0"/>
              <a:t>) came to the exhibition hall in the Smart City Exhibition. You each </a:t>
            </a:r>
            <a:r>
              <a:rPr lang="en-US" altLang="ja-JP" sz="4000"/>
              <a:t>visited a different </a:t>
            </a:r>
            <a:r>
              <a:rPr lang="en-US" altLang="ja-JP" sz="4000" dirty="0"/>
              <a:t>booth. Then you met again outside the hall.</a:t>
            </a:r>
            <a:endParaRPr lang="ja-JP" altLang="ja-JP" sz="4000" dirty="0"/>
          </a:p>
        </p:txBody>
      </p:sp>
    </p:spTree>
    <p:extLst>
      <p:ext uri="{BB962C8B-B14F-4D97-AF65-F5344CB8AC3E}">
        <p14:creationId xmlns:p14="http://schemas.microsoft.com/office/powerpoint/2010/main" val="4333415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62368" y="825212"/>
            <a:ext cx="1097670" cy="516773"/>
          </a:xfrm>
          <a:solidFill>
            <a:srgbClr val="FF0000"/>
          </a:solidFill>
        </p:spPr>
        <p:txBody>
          <a:bodyPr vert="horz" wrap="square" lIns="0" tIns="0" rIns="0" bIns="0" numCol="1" anchor="ctr" anchorCtr="0" compatLnSpc="1">
            <a:prstTxWarp prst="textNoShape">
              <a:avLst/>
            </a:prstTxWarp>
          </a:bodyPr>
          <a:lstStyle/>
          <a:p>
            <a:pPr marL="1260475" indent="-1260475" eaLnBrk="1" hangingPunct="1">
              <a:buNone/>
            </a:pPr>
            <a:r>
              <a:rPr lang="en-US" altLang="ja-JP" sz="2800" b="1" dirty="0">
                <a:solidFill>
                  <a:schemeClr val="bg1"/>
                </a:solidFill>
                <a:latin typeface="+mj-ea"/>
                <a:ea typeface="+mj-ea"/>
                <a:cs typeface="Segoe UI" pitchFamily="34" charset="0"/>
              </a:rPr>
              <a:t>Role A</a:t>
            </a:r>
          </a:p>
        </p:txBody>
      </p:sp>
      <p:sp>
        <p:nvSpPr>
          <p:cNvPr id="13" name="コンテンツ プレースホルダー 2"/>
          <p:cNvSpPr txBox="1">
            <a:spLocks/>
          </p:cNvSpPr>
          <p:nvPr/>
        </p:nvSpPr>
        <p:spPr>
          <a:xfrm>
            <a:off x="879670" y="117104"/>
            <a:ext cx="3529012" cy="576262"/>
          </a:xfrm>
          <a:prstGeom prst="rect">
            <a:avLst/>
          </a:prstGeom>
        </p:spPr>
        <p:txBody>
          <a:bodyPr lIns="0" tIns="0" rIns="0" bIns="0" anchor="ct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fontAlgn="auto">
              <a:spcAft>
                <a:spcPts val="0"/>
              </a:spcAft>
              <a:buNone/>
              <a:defRPr/>
            </a:pPr>
            <a:r>
              <a:rPr lang="en-US" altLang="ja-JP" sz="4000" b="1" dirty="0">
                <a:solidFill>
                  <a:srgbClr val="0070C0"/>
                </a:solidFill>
                <a:latin typeface="+mj-lt"/>
                <a:ea typeface="Arial Unicode MS" panose="020B0604020202020204" pitchFamily="50" charset="-128"/>
                <a:cs typeface="Arial Unicode MS" panose="020B0604020202020204" pitchFamily="50" charset="-128"/>
              </a:rPr>
              <a:t>Speak</a:t>
            </a:r>
            <a:r>
              <a:rPr lang="ja-JP" altLang="en-US" sz="4000" b="1" dirty="0">
                <a:solidFill>
                  <a:srgbClr val="0070C0"/>
                </a:solidFill>
                <a:latin typeface="+mj-lt"/>
                <a:ea typeface="Arial Unicode MS" panose="020B0604020202020204" pitchFamily="50" charset="-128"/>
                <a:cs typeface="Arial Unicode MS" panose="020B0604020202020204" pitchFamily="50" charset="-128"/>
              </a:rPr>
              <a:t>②</a:t>
            </a:r>
          </a:p>
        </p:txBody>
      </p:sp>
      <p:sp>
        <p:nvSpPr>
          <p:cNvPr id="11" name="コンテンツ プレースホルダー 2"/>
          <p:cNvSpPr txBox="1">
            <a:spLocks/>
          </p:cNvSpPr>
          <p:nvPr/>
        </p:nvSpPr>
        <p:spPr bwMode="auto">
          <a:xfrm>
            <a:off x="1991544" y="814301"/>
            <a:ext cx="9361040" cy="774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lvl="1" indent="0" eaLnBrk="1" hangingPunct="1">
              <a:buNone/>
            </a:pPr>
            <a:r>
              <a:rPr lang="en-US" altLang="ja-JP" dirty="0">
                <a:latin typeface="+mj-lt"/>
                <a:ea typeface="+mj-ea"/>
                <a:cs typeface="Segoe UI" pitchFamily="34" charset="0"/>
              </a:rPr>
              <a:t>Share the information about the booth with </a:t>
            </a:r>
            <a:r>
              <a:rPr lang="en-US" altLang="ja-JP" dirty="0">
                <a:solidFill>
                  <a:srgbClr val="0070C0"/>
                </a:solidFill>
                <a:cs typeface="Segoe UI" pitchFamily="34" charset="0"/>
              </a:rPr>
              <a:t>B</a:t>
            </a:r>
            <a:r>
              <a:rPr lang="en-US" altLang="ja-JP" dirty="0">
                <a:latin typeface="+mj-lt"/>
                <a:ea typeface="+mj-ea"/>
                <a:cs typeface="Segoe UI" pitchFamily="34" charset="0"/>
              </a:rPr>
              <a:t> , and talk about which is useful for your city.</a:t>
            </a:r>
            <a:endParaRPr lang="ja-JP" altLang="en-US" dirty="0">
              <a:latin typeface="+mj-lt"/>
              <a:ea typeface="+mj-ea"/>
              <a:cs typeface="Segoe UI" pitchFamily="34" charset="0"/>
            </a:endParaRPr>
          </a:p>
        </p:txBody>
      </p:sp>
      <p:sp>
        <p:nvSpPr>
          <p:cNvPr id="12" name="コンテンツ プレースホルダー 2"/>
          <p:cNvSpPr txBox="1">
            <a:spLocks/>
          </p:cNvSpPr>
          <p:nvPr/>
        </p:nvSpPr>
        <p:spPr bwMode="auto">
          <a:xfrm>
            <a:off x="983432" y="1844824"/>
            <a:ext cx="1452837" cy="400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lvl="1" indent="0" eaLnBrk="1" hangingPunct="1">
              <a:buNone/>
            </a:pPr>
            <a:r>
              <a:rPr lang="en-US" altLang="ja-JP" sz="2400" b="1" dirty="0">
                <a:solidFill>
                  <a:srgbClr val="FF0000"/>
                </a:solidFill>
                <a:latin typeface="+mj-lt"/>
                <a:ea typeface="+mj-ea"/>
                <a:cs typeface="Segoe UI" pitchFamily="34" charset="0"/>
              </a:rPr>
              <a:t>A’s Mission</a:t>
            </a:r>
            <a:endParaRPr lang="ja-JP" altLang="en-US" sz="2400" b="1" dirty="0">
              <a:solidFill>
                <a:srgbClr val="FF0000"/>
              </a:solidFill>
              <a:latin typeface="+mj-lt"/>
              <a:ea typeface="+mj-ea"/>
              <a:cs typeface="Segoe UI" pitchFamily="34" charset="0"/>
            </a:endParaRPr>
          </a:p>
        </p:txBody>
      </p:sp>
      <p:graphicFrame>
        <p:nvGraphicFramePr>
          <p:cNvPr id="14" name="表 13"/>
          <p:cNvGraphicFramePr>
            <a:graphicFrameLocks noGrp="1"/>
          </p:cNvGraphicFramePr>
          <p:nvPr>
            <p:extLst>
              <p:ext uri="{D42A27DB-BD31-4B8C-83A1-F6EECF244321}">
                <p14:modId xmlns:p14="http://schemas.microsoft.com/office/powerpoint/2010/main" val="2781718878"/>
              </p:ext>
            </p:extLst>
          </p:nvPr>
        </p:nvGraphicFramePr>
        <p:xfrm>
          <a:off x="767408" y="2852936"/>
          <a:ext cx="10657184" cy="3688080"/>
        </p:xfrm>
        <a:graphic>
          <a:graphicData uri="http://schemas.openxmlformats.org/drawingml/2006/table">
            <a:tbl>
              <a:tblPr firstRow="1" bandRow="1">
                <a:tableStyleId>{1FECB4D8-DB02-4DC6-A0A2-4F2EBAE1DC90}</a:tableStyleId>
              </a:tblPr>
              <a:tblGrid>
                <a:gridCol w="2432827">
                  <a:extLst>
                    <a:ext uri="{9D8B030D-6E8A-4147-A177-3AD203B41FA5}">
                      <a16:colId xmlns:a16="http://schemas.microsoft.com/office/drawing/2014/main" val="1092983810"/>
                    </a:ext>
                  </a:extLst>
                </a:gridCol>
                <a:gridCol w="3980989">
                  <a:extLst>
                    <a:ext uri="{9D8B030D-6E8A-4147-A177-3AD203B41FA5}">
                      <a16:colId xmlns:a16="http://schemas.microsoft.com/office/drawing/2014/main" val="879005690"/>
                    </a:ext>
                  </a:extLst>
                </a:gridCol>
                <a:gridCol w="4243368">
                  <a:extLst>
                    <a:ext uri="{9D8B030D-6E8A-4147-A177-3AD203B41FA5}">
                      <a16:colId xmlns:a16="http://schemas.microsoft.com/office/drawing/2014/main" val="3805512245"/>
                    </a:ext>
                  </a:extLst>
                </a:gridCol>
              </a:tblGrid>
              <a:tr h="42680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dirty="0"/>
                        <a:t>The booth</a:t>
                      </a:r>
                      <a:endParaRPr kumimoji="1" lang="ja-JP" altLang="en-US" sz="2800" b="1" dirty="0"/>
                    </a:p>
                  </a:txBody>
                  <a:tcPr>
                    <a:lnL w="12700" cap="flat" cmpd="sng" algn="ctr">
                      <a:solidFill>
                        <a:schemeClr val="tx1"/>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kumimoji="1" lang="en-US" altLang="ja-JP" sz="2800" b="1" dirty="0"/>
                        <a:t>Explanation</a:t>
                      </a:r>
                      <a:endParaRPr kumimoji="1" lang="ja-JP" altLang="en-US" sz="2800" b="1" dirty="0"/>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dirty="0"/>
                        <a:t>Effect</a:t>
                      </a:r>
                      <a:endParaRPr kumimoji="1" lang="ja-JP" altLang="en-US" sz="2800" b="1" dirty="0"/>
                    </a:p>
                  </a:txBody>
                  <a:tcPr>
                    <a:lnL w="12700"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011813956"/>
                  </a:ext>
                </a:extLst>
              </a:tr>
              <a:tr h="1013351">
                <a:tc>
                  <a:txBody>
                    <a:bodyPr/>
                    <a:lstStyle/>
                    <a:p>
                      <a:pPr>
                        <a:spcBef>
                          <a:spcPts val="600"/>
                        </a:spcBef>
                      </a:pPr>
                      <a:r>
                        <a:rPr kumimoji="1" lang="en-US" altLang="ja-JP" sz="2800" b="1" dirty="0">
                          <a:solidFill>
                            <a:srgbClr val="00B050"/>
                          </a:solidFill>
                        </a:rPr>
                        <a:t>delivery drone</a:t>
                      </a:r>
                      <a:endParaRPr kumimoji="1" lang="ja-JP" altLang="en-US" sz="2800" b="1" dirty="0">
                        <a:solidFill>
                          <a:srgbClr val="00B050"/>
                        </a:solidFill>
                      </a:endParaRPr>
                    </a:p>
                  </a:txBody>
                  <a:tcPr marT="140400">
                    <a:lnL w="12700" cap="flat" cmpd="sng" algn="ctr">
                      <a:solidFill>
                        <a:schemeClr val="tx1"/>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indent="-177800" algn="l">
                        <a:spcBef>
                          <a:spcPts val="600"/>
                        </a:spcBef>
                      </a:pPr>
                      <a:r>
                        <a:rPr kumimoji="1" lang="ja-JP" altLang="en-US" sz="3200" dirty="0">
                          <a:solidFill>
                            <a:schemeClr val="tx1"/>
                          </a:solidFill>
                        </a:rPr>
                        <a:t>・</a:t>
                      </a:r>
                      <a:r>
                        <a:rPr kumimoji="1" lang="en-US" altLang="ja-JP" sz="3200" dirty="0">
                          <a:solidFill>
                            <a:schemeClr val="tx1"/>
                          </a:solidFill>
                        </a:rPr>
                        <a:t>Drones deliver items by flying.</a:t>
                      </a:r>
                    </a:p>
                    <a:p>
                      <a:pPr marL="177800" indent="-177800" algn="l">
                        <a:spcBef>
                          <a:spcPts val="600"/>
                        </a:spcBef>
                      </a:pPr>
                      <a:r>
                        <a:rPr kumimoji="1" lang="ja-JP" altLang="en-US" sz="3200" dirty="0">
                          <a:solidFill>
                            <a:schemeClr val="tx1"/>
                          </a:solidFill>
                        </a:rPr>
                        <a:t>・</a:t>
                      </a:r>
                      <a:r>
                        <a:rPr kumimoji="1" lang="en-US" altLang="ja-JP" sz="3200" dirty="0">
                          <a:solidFill>
                            <a:schemeClr val="tx1"/>
                          </a:solidFill>
                        </a:rPr>
                        <a:t>Drones can fly in bad weather conditions.</a:t>
                      </a:r>
                    </a:p>
                    <a:p>
                      <a:pPr marL="177800" indent="-177800" algn="l">
                        <a:spcBef>
                          <a:spcPts val="600"/>
                        </a:spcBef>
                      </a:pPr>
                      <a:r>
                        <a:rPr kumimoji="1" lang="ja-JP" altLang="en-US" sz="3200" dirty="0">
                          <a:solidFill>
                            <a:schemeClr val="tx1"/>
                          </a:solidFill>
                        </a:rPr>
                        <a:t>・</a:t>
                      </a:r>
                      <a:r>
                        <a:rPr kumimoji="1" lang="en-US" altLang="ja-JP" sz="3200" dirty="0">
                          <a:solidFill>
                            <a:schemeClr val="tx1"/>
                          </a:solidFill>
                        </a:rPr>
                        <a:t>Drones don’t need a driver.</a:t>
                      </a:r>
                      <a:endParaRPr kumimoji="1" lang="ja-JP" altLang="en-US" sz="3200" dirty="0">
                        <a:solidFill>
                          <a:schemeClr val="tx1"/>
                        </a:solidFill>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marR="0" indent="-177800" algn="l" defTabSz="914400" rtl="0" eaLnBrk="1" fontAlgn="auto" latinLnBrk="0" hangingPunct="1">
                        <a:lnSpc>
                          <a:spcPct val="100000"/>
                        </a:lnSpc>
                        <a:spcBef>
                          <a:spcPts val="600"/>
                        </a:spcBef>
                        <a:spcAft>
                          <a:spcPts val="0"/>
                        </a:spcAft>
                        <a:buClrTx/>
                        <a:buSzTx/>
                        <a:buFontTx/>
                        <a:buNone/>
                        <a:tabLst/>
                        <a:defRPr/>
                      </a:pPr>
                      <a:r>
                        <a:rPr kumimoji="1" lang="ja-JP" altLang="en-US" sz="3200" dirty="0"/>
                        <a:t>・</a:t>
                      </a:r>
                      <a:r>
                        <a:rPr kumimoji="1" lang="en-US" altLang="ja-JP" sz="3200" dirty="0" smtClean="0"/>
                        <a:t>deliver </a:t>
                      </a:r>
                      <a:r>
                        <a:rPr kumimoji="1" lang="en-US" altLang="ja-JP" sz="3200" dirty="0"/>
                        <a:t>items quickly to remote areas</a:t>
                      </a:r>
                    </a:p>
                    <a:p>
                      <a:pPr marL="177800" marR="0" indent="-177800" algn="l" defTabSz="914400" rtl="0" eaLnBrk="1" fontAlgn="auto" latinLnBrk="0" hangingPunct="1">
                        <a:lnSpc>
                          <a:spcPct val="100000"/>
                        </a:lnSpc>
                        <a:spcBef>
                          <a:spcPts val="600"/>
                        </a:spcBef>
                        <a:spcAft>
                          <a:spcPts val="0"/>
                        </a:spcAft>
                        <a:buClrTx/>
                        <a:buSzTx/>
                        <a:buFontTx/>
                        <a:buNone/>
                        <a:tabLst/>
                        <a:defRPr/>
                      </a:pPr>
                      <a:r>
                        <a:rPr kumimoji="1" lang="ja-JP" altLang="en-US" sz="3200" dirty="0"/>
                        <a:t>・</a:t>
                      </a:r>
                      <a:r>
                        <a:rPr kumimoji="1" lang="en-US" altLang="ja-JP" sz="3200" dirty="0"/>
                        <a:t>deliver items to disaster areas safely</a:t>
                      </a:r>
                    </a:p>
                    <a:p>
                      <a:pPr marL="177800" marR="0" indent="-177800" algn="l" defTabSz="914400" rtl="0" eaLnBrk="1" fontAlgn="auto" latinLnBrk="0" hangingPunct="1">
                        <a:lnSpc>
                          <a:spcPct val="100000"/>
                        </a:lnSpc>
                        <a:spcBef>
                          <a:spcPts val="600"/>
                        </a:spcBef>
                        <a:spcAft>
                          <a:spcPts val="0"/>
                        </a:spcAft>
                        <a:buClrTx/>
                        <a:buSzTx/>
                        <a:buFontTx/>
                        <a:buNone/>
                        <a:tabLst/>
                        <a:defRPr/>
                      </a:pPr>
                      <a:r>
                        <a:rPr kumimoji="1" lang="ja-JP" altLang="en-US" sz="3200" dirty="0"/>
                        <a:t>・</a:t>
                      </a:r>
                      <a:r>
                        <a:rPr kumimoji="1" lang="en-US" altLang="ja-JP" sz="3200" dirty="0"/>
                        <a:t>reduce labor costs</a:t>
                      </a:r>
                      <a:endParaRPr kumimoji="1" lang="ja-JP" altLang="en-US" sz="3200" dirty="0"/>
                    </a:p>
                  </a:txBody>
                  <a:tcPr>
                    <a:lnL w="12700"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0738302"/>
                  </a:ext>
                </a:extLst>
              </a:tr>
            </a:tbl>
          </a:graphicData>
        </a:graphic>
      </p:graphicFrame>
      <p:pic>
        <p:nvPicPr>
          <p:cNvPr id="10" name="図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7448" y="4149080"/>
            <a:ext cx="1778004" cy="1296144"/>
          </a:xfrm>
          <a:prstGeom prst="rect">
            <a:avLst/>
          </a:prstGeom>
        </p:spPr>
      </p:pic>
      <p:sp>
        <p:nvSpPr>
          <p:cNvPr id="17" name="コンテンツ プレースホルダー 2"/>
          <p:cNvSpPr txBox="1">
            <a:spLocks/>
          </p:cNvSpPr>
          <p:nvPr/>
        </p:nvSpPr>
        <p:spPr bwMode="auto">
          <a:xfrm>
            <a:off x="11208568" y="134794"/>
            <a:ext cx="804466"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buFont typeface="Arial" charset="0"/>
              <a:buNone/>
            </a:pPr>
            <a:r>
              <a:rPr lang="en-US" altLang="ja-JP" sz="1600" b="1" dirty="0">
                <a:solidFill>
                  <a:srgbClr val="0070C0"/>
                </a:solidFill>
                <a:ea typeface="Arial Unicode MS" pitchFamily="50" charset="-128"/>
                <a:cs typeface="Arial Unicode MS" pitchFamily="50" charset="-128"/>
              </a:rPr>
              <a:t>Unit 1</a:t>
            </a:r>
            <a:endParaRPr lang="en-US" altLang="ja-JP" sz="2000" b="1" dirty="0">
              <a:solidFill>
                <a:srgbClr val="0070C0"/>
              </a:solidFill>
              <a:ea typeface="Arial Unicode MS" pitchFamily="50" charset="-128"/>
              <a:cs typeface="Arial Unicode MS" pitchFamily="50" charset="-128"/>
            </a:endParaRPr>
          </a:p>
        </p:txBody>
      </p:sp>
      <p:sp>
        <p:nvSpPr>
          <p:cNvPr id="16" name="コンテンツ プレースホルダー 2"/>
          <p:cNvSpPr txBox="1">
            <a:spLocks/>
          </p:cNvSpPr>
          <p:nvPr/>
        </p:nvSpPr>
        <p:spPr bwMode="auto">
          <a:xfrm>
            <a:off x="983432" y="2204864"/>
            <a:ext cx="10351512" cy="504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179388" indent="-179388">
              <a:buNone/>
            </a:pPr>
            <a:r>
              <a:rPr lang="en-US" altLang="ja-JP" sz="2800" dirty="0"/>
              <a:t>The booth you saw is as follows : </a:t>
            </a:r>
          </a:p>
        </p:txBody>
      </p:sp>
      <p:cxnSp>
        <p:nvCxnSpPr>
          <p:cNvPr id="4" name="直線矢印コネクタ 3"/>
          <p:cNvCxnSpPr/>
          <p:nvPr/>
        </p:nvCxnSpPr>
        <p:spPr>
          <a:xfrm>
            <a:off x="6960096" y="3717032"/>
            <a:ext cx="360040" cy="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p:nvPr/>
        </p:nvCxnSpPr>
        <p:spPr>
          <a:xfrm>
            <a:off x="7032104" y="4725144"/>
            <a:ext cx="288032" cy="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直線矢印コネクタ 18"/>
          <p:cNvCxnSpPr/>
          <p:nvPr/>
        </p:nvCxnSpPr>
        <p:spPr>
          <a:xfrm>
            <a:off x="7032104" y="5805264"/>
            <a:ext cx="288032" cy="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15748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62368" y="751987"/>
            <a:ext cx="1097670" cy="516773"/>
          </a:xfrm>
          <a:solidFill>
            <a:srgbClr val="0070C0"/>
          </a:solidFill>
        </p:spPr>
        <p:txBody>
          <a:bodyPr vert="horz" wrap="square" lIns="0" tIns="0" rIns="0" bIns="0" numCol="1" anchor="ctr" anchorCtr="0" compatLnSpc="1">
            <a:prstTxWarp prst="textNoShape">
              <a:avLst/>
            </a:prstTxWarp>
          </a:bodyPr>
          <a:lstStyle/>
          <a:p>
            <a:pPr marL="1260475" indent="-1260475" eaLnBrk="1" hangingPunct="1">
              <a:buNone/>
            </a:pPr>
            <a:r>
              <a:rPr lang="en-US" altLang="ja-JP" sz="2800" b="1" dirty="0">
                <a:solidFill>
                  <a:schemeClr val="bg1"/>
                </a:solidFill>
                <a:latin typeface="+mj-ea"/>
                <a:ea typeface="+mj-ea"/>
                <a:cs typeface="Segoe UI" pitchFamily="34" charset="0"/>
              </a:rPr>
              <a:t>Role B</a:t>
            </a:r>
          </a:p>
        </p:txBody>
      </p:sp>
      <p:sp>
        <p:nvSpPr>
          <p:cNvPr id="13" name="コンテンツ プレースホルダー 2"/>
          <p:cNvSpPr txBox="1">
            <a:spLocks/>
          </p:cNvSpPr>
          <p:nvPr/>
        </p:nvSpPr>
        <p:spPr>
          <a:xfrm>
            <a:off x="879670" y="23517"/>
            <a:ext cx="3529012" cy="576262"/>
          </a:xfrm>
          <a:prstGeom prst="rect">
            <a:avLst/>
          </a:prstGeom>
        </p:spPr>
        <p:txBody>
          <a:bodyPr lIns="0" tIns="0" rIns="0" bIns="0" anchor="ct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fontAlgn="auto">
              <a:spcAft>
                <a:spcPts val="0"/>
              </a:spcAft>
              <a:buNone/>
              <a:defRPr/>
            </a:pPr>
            <a:r>
              <a:rPr lang="en-US" altLang="ja-JP" sz="4000" b="1" dirty="0">
                <a:solidFill>
                  <a:srgbClr val="0070C0"/>
                </a:solidFill>
                <a:latin typeface="+mj-lt"/>
                <a:ea typeface="Arial Unicode MS" panose="020B0604020202020204" pitchFamily="50" charset="-128"/>
                <a:cs typeface="Arial Unicode MS" panose="020B0604020202020204" pitchFamily="50" charset="-128"/>
              </a:rPr>
              <a:t>Speak</a:t>
            </a:r>
            <a:r>
              <a:rPr lang="ja-JP" altLang="en-US" sz="4000" b="1" dirty="0">
                <a:solidFill>
                  <a:srgbClr val="0070C0"/>
                </a:solidFill>
                <a:latin typeface="+mj-lt"/>
                <a:ea typeface="Arial Unicode MS" panose="020B0604020202020204" pitchFamily="50" charset="-128"/>
                <a:cs typeface="Arial Unicode MS" panose="020B0604020202020204" pitchFamily="50" charset="-128"/>
              </a:rPr>
              <a:t>②</a:t>
            </a:r>
          </a:p>
        </p:txBody>
      </p:sp>
      <p:sp>
        <p:nvSpPr>
          <p:cNvPr id="11" name="コンテンツ プレースホルダー 2"/>
          <p:cNvSpPr txBox="1">
            <a:spLocks/>
          </p:cNvSpPr>
          <p:nvPr/>
        </p:nvSpPr>
        <p:spPr bwMode="auto">
          <a:xfrm>
            <a:off x="2032046" y="692696"/>
            <a:ext cx="9248530" cy="86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lvl="1" indent="0" eaLnBrk="1" hangingPunct="1">
              <a:buNone/>
            </a:pPr>
            <a:r>
              <a:rPr lang="en-US" altLang="ja-JP" sz="2400" dirty="0">
                <a:latin typeface="+mj-lt"/>
                <a:ea typeface="+mj-ea"/>
                <a:cs typeface="Segoe UI" pitchFamily="34" charset="0"/>
              </a:rPr>
              <a:t>Share the information about the booth with </a:t>
            </a:r>
            <a:r>
              <a:rPr lang="en-US" altLang="ja-JP" sz="2400" dirty="0">
                <a:solidFill>
                  <a:srgbClr val="FF0000"/>
                </a:solidFill>
                <a:latin typeface="+mj-lt"/>
                <a:ea typeface="+mj-ea"/>
                <a:cs typeface="Segoe UI" pitchFamily="34" charset="0"/>
              </a:rPr>
              <a:t>A</a:t>
            </a:r>
            <a:r>
              <a:rPr lang="en-US" altLang="ja-JP" sz="2400" dirty="0">
                <a:latin typeface="+mj-lt"/>
                <a:ea typeface="+mj-ea"/>
                <a:cs typeface="Segoe UI" pitchFamily="34" charset="0"/>
              </a:rPr>
              <a:t> , and talk about which is useful for your city.</a:t>
            </a:r>
            <a:endParaRPr lang="ja-JP" altLang="en-US" sz="2400" dirty="0">
              <a:latin typeface="+mj-lt"/>
              <a:ea typeface="+mj-ea"/>
              <a:cs typeface="Segoe UI" pitchFamily="34" charset="0"/>
            </a:endParaRPr>
          </a:p>
        </p:txBody>
      </p:sp>
      <p:sp>
        <p:nvSpPr>
          <p:cNvPr id="12" name="コンテンツ プレースホルダー 2"/>
          <p:cNvSpPr txBox="1">
            <a:spLocks/>
          </p:cNvSpPr>
          <p:nvPr/>
        </p:nvSpPr>
        <p:spPr bwMode="auto">
          <a:xfrm>
            <a:off x="911424" y="1700808"/>
            <a:ext cx="1542675" cy="400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lvl="1" indent="0" eaLnBrk="1" hangingPunct="1">
              <a:buNone/>
            </a:pPr>
            <a:r>
              <a:rPr lang="en-US" altLang="ja-JP" sz="2400" b="1" dirty="0">
                <a:solidFill>
                  <a:schemeClr val="accent1"/>
                </a:solidFill>
                <a:latin typeface="+mj-lt"/>
                <a:ea typeface="+mj-ea"/>
                <a:cs typeface="Segoe UI" pitchFamily="34" charset="0"/>
              </a:rPr>
              <a:t>B’s Mission</a:t>
            </a:r>
            <a:endParaRPr lang="ja-JP" altLang="en-US" sz="2400" b="1" dirty="0">
              <a:solidFill>
                <a:schemeClr val="accent1"/>
              </a:solidFill>
              <a:latin typeface="+mj-lt"/>
              <a:ea typeface="+mj-ea"/>
              <a:cs typeface="Segoe UI" pitchFamily="34" charset="0"/>
            </a:endParaRPr>
          </a:p>
        </p:txBody>
      </p:sp>
      <p:sp>
        <p:nvSpPr>
          <p:cNvPr id="17" name="コンテンツ プレースホルダー 2"/>
          <p:cNvSpPr txBox="1">
            <a:spLocks/>
          </p:cNvSpPr>
          <p:nvPr/>
        </p:nvSpPr>
        <p:spPr bwMode="auto">
          <a:xfrm>
            <a:off x="11208568" y="134794"/>
            <a:ext cx="804466"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buFont typeface="Arial" charset="0"/>
              <a:buNone/>
            </a:pPr>
            <a:r>
              <a:rPr lang="en-US" altLang="ja-JP" sz="1600" b="1" dirty="0">
                <a:solidFill>
                  <a:srgbClr val="0070C0"/>
                </a:solidFill>
                <a:ea typeface="Arial Unicode MS" pitchFamily="50" charset="-128"/>
                <a:cs typeface="Arial Unicode MS" pitchFamily="50" charset="-128"/>
              </a:rPr>
              <a:t>Unit 1</a:t>
            </a:r>
            <a:endParaRPr lang="en-US" altLang="ja-JP" sz="2000" b="1" dirty="0">
              <a:solidFill>
                <a:srgbClr val="0070C0"/>
              </a:solidFill>
              <a:ea typeface="Arial Unicode MS" pitchFamily="50" charset="-128"/>
              <a:cs typeface="Arial Unicode MS" pitchFamily="50" charset="-128"/>
            </a:endParaRPr>
          </a:p>
        </p:txBody>
      </p:sp>
      <p:graphicFrame>
        <p:nvGraphicFramePr>
          <p:cNvPr id="16" name="表 15"/>
          <p:cNvGraphicFramePr>
            <a:graphicFrameLocks noGrp="1"/>
          </p:cNvGraphicFramePr>
          <p:nvPr>
            <p:extLst>
              <p:ext uri="{D42A27DB-BD31-4B8C-83A1-F6EECF244321}">
                <p14:modId xmlns:p14="http://schemas.microsoft.com/office/powerpoint/2010/main" val="1972358401"/>
              </p:ext>
            </p:extLst>
          </p:nvPr>
        </p:nvGraphicFramePr>
        <p:xfrm>
          <a:off x="839416" y="2780928"/>
          <a:ext cx="10409406" cy="3764280"/>
        </p:xfrm>
        <a:graphic>
          <a:graphicData uri="http://schemas.openxmlformats.org/drawingml/2006/table">
            <a:tbl>
              <a:tblPr firstRow="1" bandRow="1">
                <a:tableStyleId>{1FECB4D8-DB02-4DC6-A0A2-4F2EBAE1DC90}</a:tableStyleId>
              </a:tblPr>
              <a:tblGrid>
                <a:gridCol w="2376264">
                  <a:extLst>
                    <a:ext uri="{9D8B030D-6E8A-4147-A177-3AD203B41FA5}">
                      <a16:colId xmlns:a16="http://schemas.microsoft.com/office/drawing/2014/main" val="1092983810"/>
                    </a:ext>
                  </a:extLst>
                </a:gridCol>
                <a:gridCol w="3888432">
                  <a:extLst>
                    <a:ext uri="{9D8B030D-6E8A-4147-A177-3AD203B41FA5}">
                      <a16:colId xmlns:a16="http://schemas.microsoft.com/office/drawing/2014/main" val="879005690"/>
                    </a:ext>
                  </a:extLst>
                </a:gridCol>
                <a:gridCol w="4144710">
                  <a:extLst>
                    <a:ext uri="{9D8B030D-6E8A-4147-A177-3AD203B41FA5}">
                      <a16:colId xmlns:a16="http://schemas.microsoft.com/office/drawing/2014/main" val="3805512245"/>
                    </a:ext>
                  </a:extLst>
                </a:gridCol>
              </a:tblGrid>
              <a:tr h="42680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dirty="0"/>
                        <a:t>The booth</a:t>
                      </a:r>
                      <a:endParaRPr kumimoji="1" lang="ja-JP" altLang="en-US" sz="2800" b="1" dirty="0"/>
                    </a:p>
                  </a:txBody>
                  <a:tcPr>
                    <a:lnL w="12700" cap="flat" cmpd="sng" algn="ctr">
                      <a:solidFill>
                        <a:schemeClr val="tx1"/>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kumimoji="1" lang="en-US" altLang="ja-JP" sz="2800" b="1" dirty="0"/>
                        <a:t>Explanation</a:t>
                      </a:r>
                      <a:endParaRPr kumimoji="1" lang="ja-JP" altLang="en-US" sz="2800" b="1" dirty="0"/>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dirty="0"/>
                        <a:t>Effect</a:t>
                      </a:r>
                      <a:endParaRPr kumimoji="1" lang="ja-JP" altLang="en-US" sz="2800" b="1" dirty="0"/>
                    </a:p>
                  </a:txBody>
                  <a:tcPr>
                    <a:lnL w="12700"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011813956"/>
                  </a:ext>
                </a:extLst>
              </a:tr>
              <a:tr h="1013351">
                <a:tc>
                  <a:txBody>
                    <a:bodyPr/>
                    <a:lstStyle/>
                    <a:p>
                      <a:pPr>
                        <a:spcBef>
                          <a:spcPts val="600"/>
                        </a:spcBef>
                      </a:pPr>
                      <a:r>
                        <a:rPr kumimoji="1" lang="en-US" altLang="ja-JP" sz="3200" b="1" dirty="0">
                          <a:solidFill>
                            <a:srgbClr val="00B050"/>
                          </a:solidFill>
                        </a:rPr>
                        <a:t>self-driving car</a:t>
                      </a:r>
                      <a:endParaRPr kumimoji="1" lang="ja-JP" altLang="en-US" sz="3200" b="1" dirty="0">
                        <a:solidFill>
                          <a:srgbClr val="00B050"/>
                        </a:solidFill>
                      </a:endParaRPr>
                    </a:p>
                  </a:txBody>
                  <a:tcPr marT="140400">
                    <a:lnL w="12700" cap="flat" cmpd="sng" algn="ctr">
                      <a:solidFill>
                        <a:schemeClr val="tx1"/>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indent="-177800" algn="l">
                        <a:spcBef>
                          <a:spcPts val="600"/>
                        </a:spcBef>
                      </a:pPr>
                      <a:r>
                        <a:rPr kumimoji="1" lang="ja-JP" altLang="en-US" sz="3200" dirty="0">
                          <a:solidFill>
                            <a:schemeClr val="tx1"/>
                          </a:solidFill>
                        </a:rPr>
                        <a:t>・</a:t>
                      </a:r>
                      <a:r>
                        <a:rPr kumimoji="1" lang="en-US" altLang="ja-JP" sz="3200" dirty="0">
                          <a:solidFill>
                            <a:schemeClr val="tx1"/>
                          </a:solidFill>
                        </a:rPr>
                        <a:t>AI drives the car.</a:t>
                      </a:r>
                    </a:p>
                    <a:p>
                      <a:pPr marL="177800" indent="-177800" algn="l">
                        <a:spcBef>
                          <a:spcPts val="600"/>
                        </a:spcBef>
                      </a:pPr>
                      <a:endParaRPr kumimoji="1" lang="en-US" altLang="ja-JP" sz="3200" dirty="0">
                        <a:solidFill>
                          <a:schemeClr val="tx1"/>
                        </a:solidFill>
                      </a:endParaRPr>
                    </a:p>
                    <a:p>
                      <a:pPr marL="177800" indent="-177800" algn="l">
                        <a:spcBef>
                          <a:spcPts val="600"/>
                        </a:spcBef>
                      </a:pPr>
                      <a:endParaRPr kumimoji="1" lang="en-US" altLang="ja-JP" sz="3200" dirty="0">
                        <a:solidFill>
                          <a:schemeClr val="tx1"/>
                        </a:solidFill>
                      </a:endParaRPr>
                    </a:p>
                    <a:p>
                      <a:pPr marL="177800" indent="-177800" algn="l">
                        <a:spcBef>
                          <a:spcPts val="600"/>
                        </a:spcBef>
                      </a:pPr>
                      <a:r>
                        <a:rPr kumimoji="1" lang="ja-JP" altLang="en-US" sz="3200" dirty="0">
                          <a:solidFill>
                            <a:schemeClr val="tx1"/>
                          </a:solidFill>
                        </a:rPr>
                        <a:t>・</a:t>
                      </a:r>
                      <a:r>
                        <a:rPr kumimoji="1" lang="en-US" altLang="ja-JP" sz="3200" dirty="0">
                          <a:solidFill>
                            <a:schemeClr val="tx1"/>
                          </a:solidFill>
                        </a:rPr>
                        <a:t>AI gets traffic information and chooses the routes.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marR="0" indent="-177800" algn="l" defTabSz="914400" rtl="0" eaLnBrk="1" fontAlgn="auto" latinLnBrk="0" hangingPunct="1">
                        <a:lnSpc>
                          <a:spcPct val="100000"/>
                        </a:lnSpc>
                        <a:spcBef>
                          <a:spcPts val="600"/>
                        </a:spcBef>
                        <a:spcAft>
                          <a:spcPts val="0"/>
                        </a:spcAft>
                        <a:buClrTx/>
                        <a:buSzTx/>
                        <a:buFontTx/>
                        <a:buNone/>
                        <a:tabLst/>
                        <a:defRPr/>
                      </a:pPr>
                      <a:r>
                        <a:rPr kumimoji="1" lang="ja-JP" altLang="en-US" sz="3200" dirty="0"/>
                        <a:t>・</a:t>
                      </a:r>
                      <a:r>
                        <a:rPr kumimoji="1" lang="en-US" altLang="ja-JP" sz="3200" dirty="0"/>
                        <a:t>avoid traffic accidents</a:t>
                      </a:r>
                    </a:p>
                    <a:p>
                      <a:pPr marL="177800" marR="0" indent="-177800" algn="l" defTabSz="914400" rtl="0" eaLnBrk="1" fontAlgn="auto" latinLnBrk="0" hangingPunct="1">
                        <a:lnSpc>
                          <a:spcPct val="100000"/>
                        </a:lnSpc>
                        <a:spcBef>
                          <a:spcPts val="600"/>
                        </a:spcBef>
                        <a:spcAft>
                          <a:spcPts val="0"/>
                        </a:spcAft>
                        <a:buClrTx/>
                        <a:buSzTx/>
                        <a:buFontTx/>
                        <a:buNone/>
                        <a:tabLst/>
                        <a:defRPr/>
                      </a:pPr>
                      <a:r>
                        <a:rPr kumimoji="1" lang="ja-JP" altLang="en-US" sz="3200" dirty="0"/>
                        <a:t>・</a:t>
                      </a:r>
                      <a:r>
                        <a:rPr kumimoji="1" lang="en-US" altLang="ja-JP" sz="3200" dirty="0"/>
                        <a:t>useful for elderly or disabled people</a:t>
                      </a:r>
                    </a:p>
                    <a:p>
                      <a:pPr marL="177800" marR="0" indent="-177800" algn="l" defTabSz="914400" rtl="0" eaLnBrk="1" fontAlgn="auto" latinLnBrk="0" hangingPunct="1">
                        <a:lnSpc>
                          <a:spcPct val="100000"/>
                        </a:lnSpc>
                        <a:spcBef>
                          <a:spcPts val="600"/>
                        </a:spcBef>
                        <a:spcAft>
                          <a:spcPts val="0"/>
                        </a:spcAft>
                        <a:buClrTx/>
                        <a:buSzTx/>
                        <a:buFontTx/>
                        <a:buNone/>
                        <a:tabLst/>
                        <a:defRPr/>
                      </a:pPr>
                      <a:r>
                        <a:rPr kumimoji="1" lang="ja-JP" altLang="en-US" sz="3200" dirty="0"/>
                        <a:t>・</a:t>
                      </a:r>
                      <a:r>
                        <a:rPr kumimoji="1" lang="en-US" altLang="ja-JP" sz="3200" dirty="0"/>
                        <a:t>reduce traffic jams</a:t>
                      </a:r>
                      <a:endParaRPr kumimoji="1" lang="ja-JP" altLang="en-US" sz="3200" dirty="0"/>
                    </a:p>
                  </a:txBody>
                  <a:tcPr>
                    <a:lnL w="12700"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0738302"/>
                  </a:ext>
                </a:extLst>
              </a:tr>
            </a:tbl>
          </a:graphicData>
        </a:graphic>
      </p:graphicFrame>
      <p:sp>
        <p:nvSpPr>
          <p:cNvPr id="18" name="コンテンツ プレースホルダー 2"/>
          <p:cNvSpPr txBox="1">
            <a:spLocks/>
          </p:cNvSpPr>
          <p:nvPr/>
        </p:nvSpPr>
        <p:spPr bwMode="auto">
          <a:xfrm>
            <a:off x="911424" y="2060848"/>
            <a:ext cx="10351512" cy="504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179388" indent="-179388">
              <a:buNone/>
            </a:pPr>
            <a:r>
              <a:rPr lang="en-US" altLang="ja-JP" sz="2800" dirty="0"/>
              <a:t>The booth you saw is as follows : </a:t>
            </a:r>
          </a:p>
        </p:txBody>
      </p:sp>
      <p:pic>
        <p:nvPicPr>
          <p:cNvPr id="10" name="図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7447" y="4653136"/>
            <a:ext cx="1829003" cy="1306431"/>
          </a:xfrm>
          <a:prstGeom prst="rect">
            <a:avLst/>
          </a:prstGeom>
        </p:spPr>
      </p:pic>
      <p:cxnSp>
        <p:nvCxnSpPr>
          <p:cNvPr id="19" name="直線矢印コネクタ 18"/>
          <p:cNvCxnSpPr>
            <a:cxnSpLocks/>
          </p:cNvCxnSpPr>
          <p:nvPr/>
        </p:nvCxnSpPr>
        <p:spPr>
          <a:xfrm>
            <a:off x="5879976" y="5229200"/>
            <a:ext cx="1296144" cy="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8" name="図形グループ 27"/>
          <p:cNvGrpSpPr/>
          <p:nvPr/>
        </p:nvGrpSpPr>
        <p:grpSpPr>
          <a:xfrm>
            <a:off x="6240016" y="3645024"/>
            <a:ext cx="1008112" cy="504056"/>
            <a:chOff x="5663952" y="3501008"/>
            <a:chExt cx="1512168" cy="360040"/>
          </a:xfrm>
        </p:grpSpPr>
        <p:cxnSp>
          <p:nvCxnSpPr>
            <p:cNvPr id="4" name="直線矢印コネクタ 3"/>
            <p:cNvCxnSpPr/>
            <p:nvPr/>
          </p:nvCxnSpPr>
          <p:spPr>
            <a:xfrm>
              <a:off x="5663952" y="3501008"/>
              <a:ext cx="1512168" cy="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a:off x="6240016" y="3861048"/>
              <a:ext cx="936104" cy="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直線コネクタ 26"/>
            <p:cNvCxnSpPr/>
            <p:nvPr/>
          </p:nvCxnSpPr>
          <p:spPr>
            <a:xfrm>
              <a:off x="6240016" y="3501008"/>
              <a:ext cx="0" cy="360040"/>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780189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95400" y="2276872"/>
            <a:ext cx="5130119" cy="516773"/>
          </a:xfrm>
        </p:spPr>
        <p:txBody>
          <a:bodyPr vert="horz" wrap="square" lIns="0" tIns="0" rIns="0" bIns="0" numCol="1" anchor="ctr" anchorCtr="0" compatLnSpc="1">
            <a:prstTxWarp prst="textNoShape">
              <a:avLst/>
            </a:prstTxWarp>
          </a:bodyPr>
          <a:lstStyle/>
          <a:p>
            <a:pPr marL="1260475" indent="-1260475" eaLnBrk="1" hangingPunct="1">
              <a:buNone/>
            </a:pPr>
            <a:r>
              <a:rPr lang="en-US" altLang="ja-JP" sz="2400" dirty="0">
                <a:solidFill>
                  <a:srgbClr val="0070C0"/>
                </a:solidFill>
                <a:latin typeface="+mj-lt"/>
                <a:ea typeface="+mj-ea"/>
                <a:cs typeface="Segoe UI" pitchFamily="34" charset="0"/>
              </a:rPr>
              <a:t>Key words and expressions for thinking</a:t>
            </a:r>
            <a:endParaRPr lang="ja-JP" altLang="en-US" sz="2400" dirty="0">
              <a:solidFill>
                <a:srgbClr val="0070C0"/>
              </a:solidFill>
              <a:latin typeface="+mj-ea"/>
              <a:ea typeface="+mj-ea"/>
              <a:cs typeface="Segoe UI" pitchFamily="34" charset="0"/>
            </a:endParaRPr>
          </a:p>
        </p:txBody>
      </p:sp>
      <p:sp>
        <p:nvSpPr>
          <p:cNvPr id="13" name="コンテンツ プレースホルダー 2"/>
          <p:cNvSpPr txBox="1">
            <a:spLocks/>
          </p:cNvSpPr>
          <p:nvPr/>
        </p:nvSpPr>
        <p:spPr>
          <a:xfrm>
            <a:off x="839416" y="131043"/>
            <a:ext cx="3529012" cy="576262"/>
          </a:xfrm>
          <a:prstGeom prst="rect">
            <a:avLst/>
          </a:prstGeom>
        </p:spPr>
        <p:txBody>
          <a:bodyPr lIns="0" tIns="0" rIns="0" bIns="0" anchor="ct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fontAlgn="auto">
              <a:spcAft>
                <a:spcPts val="0"/>
              </a:spcAft>
              <a:buNone/>
              <a:defRPr/>
            </a:pPr>
            <a:r>
              <a:rPr lang="en-US" altLang="ja-JP" sz="4000" b="1" dirty="0">
                <a:solidFill>
                  <a:srgbClr val="0070C0"/>
                </a:solidFill>
                <a:latin typeface="+mj-lt"/>
                <a:ea typeface="Arial Unicode MS" panose="020B0604020202020204" pitchFamily="50" charset="-128"/>
                <a:cs typeface="Arial Unicode MS" panose="020B0604020202020204" pitchFamily="50" charset="-128"/>
              </a:rPr>
              <a:t>Speak</a:t>
            </a:r>
            <a:r>
              <a:rPr lang="ja-JP" altLang="en-US" sz="4000" b="1" dirty="0">
                <a:solidFill>
                  <a:srgbClr val="0070C0"/>
                </a:solidFill>
                <a:latin typeface="+mj-lt"/>
                <a:ea typeface="Arial Unicode MS" panose="020B0604020202020204" pitchFamily="50" charset="-128"/>
                <a:cs typeface="Arial Unicode MS" panose="020B0604020202020204" pitchFamily="50" charset="-128"/>
              </a:rPr>
              <a:t>②</a:t>
            </a:r>
          </a:p>
        </p:txBody>
      </p:sp>
      <p:sp>
        <p:nvSpPr>
          <p:cNvPr id="11" name="コンテンツ プレースホルダー 2"/>
          <p:cNvSpPr txBox="1">
            <a:spLocks/>
          </p:cNvSpPr>
          <p:nvPr/>
        </p:nvSpPr>
        <p:spPr bwMode="auto">
          <a:xfrm>
            <a:off x="695400" y="2780928"/>
            <a:ext cx="11161240" cy="3744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ct val="90000"/>
              </a:lnSpc>
              <a:spcBef>
                <a:spcPts val="0"/>
              </a:spcBef>
              <a:buNone/>
            </a:pPr>
            <a:r>
              <a:rPr lang="en-US" altLang="ja-JP" sz="3600" dirty="0"/>
              <a:t>booth</a:t>
            </a:r>
            <a:r>
              <a:rPr lang="ja-JP" altLang="en-US" sz="3600" dirty="0"/>
              <a:t>　</a:t>
            </a:r>
            <a:r>
              <a:rPr lang="ja-JP" altLang="en-US" sz="2800" dirty="0"/>
              <a:t>（イベントなどの）ブース</a:t>
            </a:r>
            <a:r>
              <a:rPr lang="ja-JP" altLang="en-US" sz="3600" dirty="0"/>
              <a:t>　　</a:t>
            </a:r>
            <a:r>
              <a:rPr lang="en-US" altLang="ja-JP" sz="3600" dirty="0"/>
              <a:t>self-driving</a:t>
            </a:r>
            <a:r>
              <a:rPr lang="ja-JP" altLang="en-US" sz="3600" dirty="0"/>
              <a:t>　</a:t>
            </a:r>
            <a:r>
              <a:rPr lang="ja-JP" altLang="en-US" sz="2800" dirty="0"/>
              <a:t>自動運転の　　</a:t>
            </a:r>
            <a:r>
              <a:rPr lang="en-US" altLang="ja-JP" sz="3600" dirty="0"/>
              <a:t>accident</a:t>
            </a:r>
            <a:r>
              <a:rPr lang="ja-JP" altLang="en-US" sz="2800" dirty="0"/>
              <a:t>　事故　　</a:t>
            </a:r>
            <a:r>
              <a:rPr lang="en-US" altLang="ja-JP" sz="3600" dirty="0"/>
              <a:t>reduce</a:t>
            </a:r>
            <a:r>
              <a:rPr lang="ja-JP" altLang="en-US" sz="2800" dirty="0"/>
              <a:t>　～を減らす　　</a:t>
            </a:r>
            <a:r>
              <a:rPr lang="en-US" altLang="ja-JP" sz="3600" dirty="0"/>
              <a:t>traffic jam</a:t>
            </a:r>
            <a:r>
              <a:rPr lang="ja-JP" altLang="en-US" sz="2800" dirty="0"/>
              <a:t>　交通渋滞　　</a:t>
            </a:r>
            <a:r>
              <a:rPr lang="en-US" altLang="ja-JP" sz="3600" dirty="0"/>
              <a:t>route</a:t>
            </a:r>
            <a:r>
              <a:rPr lang="ja-JP" altLang="en-US" sz="2800" dirty="0"/>
              <a:t>　経路　　</a:t>
            </a:r>
            <a:r>
              <a:rPr lang="en-US" altLang="ja-JP" sz="3600" dirty="0"/>
              <a:t>elderly people</a:t>
            </a:r>
            <a:r>
              <a:rPr lang="ja-JP" altLang="en-US" sz="2800" dirty="0"/>
              <a:t>　高齢者　　</a:t>
            </a:r>
            <a:endParaRPr lang="en-US" altLang="ja-JP" sz="2800" dirty="0"/>
          </a:p>
          <a:p>
            <a:pPr marL="0" indent="0">
              <a:lnSpc>
                <a:spcPct val="90000"/>
              </a:lnSpc>
              <a:spcBef>
                <a:spcPts val="0"/>
              </a:spcBef>
              <a:buNone/>
            </a:pPr>
            <a:r>
              <a:rPr lang="en-US" altLang="ja-JP" sz="3600" dirty="0"/>
              <a:t>disabled people</a:t>
            </a:r>
            <a:r>
              <a:rPr lang="ja-JP" altLang="en-US" sz="2800" dirty="0"/>
              <a:t>　障がい者　　</a:t>
            </a:r>
            <a:r>
              <a:rPr lang="en-US" altLang="ja-JP" sz="3600" dirty="0"/>
              <a:t>drone</a:t>
            </a:r>
            <a:r>
              <a:rPr lang="ja-JP" altLang="en-US" sz="2800" dirty="0"/>
              <a:t>　ドローン　　</a:t>
            </a:r>
            <a:r>
              <a:rPr lang="en-US" altLang="ja-JP" sz="3600" dirty="0"/>
              <a:t>item</a:t>
            </a:r>
            <a:r>
              <a:rPr lang="ja-JP" altLang="en-US" sz="2800" dirty="0"/>
              <a:t>　品物</a:t>
            </a:r>
            <a:r>
              <a:rPr lang="ja-JP" altLang="en-US" sz="3600" dirty="0"/>
              <a:t>　　</a:t>
            </a:r>
            <a:r>
              <a:rPr lang="en-US" altLang="ja-JP" sz="3600" dirty="0"/>
              <a:t>remote area</a:t>
            </a:r>
            <a:r>
              <a:rPr lang="ja-JP" altLang="en-US" sz="2800" dirty="0"/>
              <a:t>　遠隔地　　</a:t>
            </a:r>
            <a:r>
              <a:rPr lang="en-US" altLang="ja-JP" sz="3600" dirty="0"/>
              <a:t>weather condition</a:t>
            </a:r>
            <a:r>
              <a:rPr lang="ja-JP" altLang="en-US" sz="2800" dirty="0"/>
              <a:t>　気象条件　　</a:t>
            </a:r>
            <a:endParaRPr lang="en-US" altLang="ja-JP" sz="2800" dirty="0"/>
          </a:p>
          <a:p>
            <a:pPr marL="0" indent="0">
              <a:lnSpc>
                <a:spcPct val="90000"/>
              </a:lnSpc>
              <a:spcBef>
                <a:spcPts val="0"/>
              </a:spcBef>
              <a:buNone/>
            </a:pPr>
            <a:r>
              <a:rPr lang="en-US" altLang="ja-JP" sz="3600" dirty="0"/>
              <a:t>disaster</a:t>
            </a:r>
            <a:r>
              <a:rPr lang="ja-JP" altLang="en-US" sz="2800" dirty="0"/>
              <a:t>　災害　　</a:t>
            </a:r>
            <a:r>
              <a:rPr lang="en-US" altLang="ja-JP" sz="3600" dirty="0"/>
              <a:t>eco-friendly</a:t>
            </a:r>
            <a:r>
              <a:rPr lang="ja-JP" altLang="en-US" sz="2800" dirty="0"/>
              <a:t>　環境に優しい　</a:t>
            </a:r>
            <a:r>
              <a:rPr lang="en-US" altLang="ja-JP" sz="3600" dirty="0"/>
              <a:t>convenient</a:t>
            </a:r>
            <a:r>
              <a:rPr lang="ja-JP" altLang="en-US" sz="2800" dirty="0"/>
              <a:t>　便利な　　</a:t>
            </a:r>
            <a:r>
              <a:rPr lang="en-US" altLang="ja-JP" sz="3600" dirty="0"/>
              <a:t>labor cost</a:t>
            </a:r>
            <a:r>
              <a:rPr lang="ja-JP" altLang="en-US" sz="2800" dirty="0"/>
              <a:t>　人件費</a:t>
            </a:r>
            <a:endParaRPr lang="ja-JP" altLang="ja-JP" sz="2800" dirty="0"/>
          </a:p>
        </p:txBody>
      </p:sp>
      <p:sp>
        <p:nvSpPr>
          <p:cNvPr id="9" name="コンテンツ プレースホルダー 2"/>
          <p:cNvSpPr txBox="1">
            <a:spLocks/>
          </p:cNvSpPr>
          <p:nvPr/>
        </p:nvSpPr>
        <p:spPr bwMode="auto">
          <a:xfrm>
            <a:off x="792204" y="923875"/>
            <a:ext cx="5130119" cy="516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1260475" indent="-1260475" eaLnBrk="1" hangingPunct="1">
              <a:buNone/>
            </a:pPr>
            <a:r>
              <a:rPr lang="ja-JP" altLang="en-US" sz="2400" dirty="0">
                <a:solidFill>
                  <a:srgbClr val="0070C0"/>
                </a:solidFill>
                <a:latin typeface="+mj-lt"/>
                <a:ea typeface="+mj-ea"/>
                <a:cs typeface="Segoe UI" pitchFamily="34" charset="0"/>
              </a:rPr>
              <a:t>▼ </a:t>
            </a:r>
            <a:r>
              <a:rPr lang="en-US" altLang="ja-JP" sz="2400" dirty="0">
                <a:solidFill>
                  <a:srgbClr val="0070C0"/>
                </a:solidFill>
                <a:latin typeface="+mj-lt"/>
                <a:ea typeface="+mj-ea"/>
                <a:cs typeface="Segoe UI" pitchFamily="34" charset="0"/>
              </a:rPr>
              <a:t>Start from the following line:</a:t>
            </a:r>
            <a:endParaRPr lang="ja-JP" altLang="en-US" sz="2400" dirty="0">
              <a:solidFill>
                <a:srgbClr val="0070C0"/>
              </a:solidFill>
              <a:latin typeface="+mj-ea"/>
              <a:ea typeface="+mj-ea"/>
              <a:cs typeface="Segoe UI" pitchFamily="34" charset="0"/>
            </a:endParaRPr>
          </a:p>
        </p:txBody>
      </p:sp>
      <p:sp>
        <p:nvSpPr>
          <p:cNvPr id="12" name="コンテンツ プレースホルダー 2"/>
          <p:cNvSpPr txBox="1">
            <a:spLocks/>
          </p:cNvSpPr>
          <p:nvPr/>
        </p:nvSpPr>
        <p:spPr bwMode="auto">
          <a:xfrm>
            <a:off x="839416" y="1469658"/>
            <a:ext cx="10081120" cy="663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442913" indent="-442913" eaLnBrk="1" hangingPunct="1">
              <a:buNone/>
            </a:pPr>
            <a:r>
              <a:rPr lang="en-US" altLang="ja-JP" sz="4000" dirty="0">
                <a:solidFill>
                  <a:srgbClr val="0070C0"/>
                </a:solidFill>
                <a:latin typeface="+mj-lt"/>
                <a:ea typeface="+mj-ea"/>
                <a:cs typeface="Segoe UI" pitchFamily="34" charset="0"/>
              </a:rPr>
              <a:t>B: </a:t>
            </a:r>
            <a:r>
              <a:rPr lang="en-US" altLang="ja-JP" sz="4000" dirty="0"/>
              <a:t>“Which booth did you see?”</a:t>
            </a:r>
            <a:endParaRPr lang="ja-JP" altLang="en-US" sz="4000" dirty="0">
              <a:latin typeface="+mj-ea"/>
              <a:ea typeface="+mj-ea"/>
              <a:cs typeface="Segoe UI" pitchFamily="34" charset="0"/>
            </a:endParaRPr>
          </a:p>
        </p:txBody>
      </p:sp>
      <p:sp>
        <p:nvSpPr>
          <p:cNvPr id="14" name="コンテンツ プレースホルダー 2"/>
          <p:cNvSpPr txBox="1">
            <a:spLocks/>
          </p:cNvSpPr>
          <p:nvPr/>
        </p:nvSpPr>
        <p:spPr bwMode="auto">
          <a:xfrm>
            <a:off x="11208568" y="134794"/>
            <a:ext cx="804466"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buFont typeface="Arial" charset="0"/>
              <a:buNone/>
            </a:pPr>
            <a:r>
              <a:rPr lang="en-US" altLang="ja-JP" sz="1600" b="1" dirty="0">
                <a:solidFill>
                  <a:srgbClr val="0070C0"/>
                </a:solidFill>
                <a:ea typeface="Arial Unicode MS" pitchFamily="50" charset="-128"/>
                <a:cs typeface="Arial Unicode MS" pitchFamily="50" charset="-128"/>
              </a:rPr>
              <a:t>Unit 1</a:t>
            </a:r>
            <a:endParaRPr lang="en-US" altLang="ja-JP" sz="2000" b="1" dirty="0">
              <a:solidFill>
                <a:srgbClr val="0070C0"/>
              </a:solidFill>
              <a:ea typeface="Arial Unicode MS" pitchFamily="50" charset="-128"/>
              <a:cs typeface="Arial Unicode MS" pitchFamily="50" charset="-128"/>
            </a:endParaRPr>
          </a:p>
        </p:txBody>
      </p:sp>
      <p:pic>
        <p:nvPicPr>
          <p:cNvPr id="2" name="U1-9key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tretch>
            <a:fillRect/>
          </a:stretch>
        </p:blipFill>
        <p:spPr>
          <a:xfrm>
            <a:off x="5807968" y="2420888"/>
            <a:ext cx="334392" cy="334392"/>
          </a:xfrm>
          <a:prstGeom prst="rect">
            <a:avLst/>
          </a:prstGeom>
        </p:spPr>
      </p:pic>
    </p:spTree>
    <p:extLst>
      <p:ext uri="{BB962C8B-B14F-4D97-AF65-F5344CB8AC3E}">
        <p14:creationId xmlns:p14="http://schemas.microsoft.com/office/powerpoint/2010/main" val="3182381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66130" y="842902"/>
            <a:ext cx="2897871" cy="516773"/>
          </a:xfrm>
        </p:spPr>
        <p:txBody>
          <a:bodyPr vert="horz" wrap="square" lIns="0" tIns="0" rIns="0" bIns="0" numCol="1" anchor="ctr" anchorCtr="0" compatLnSpc="1">
            <a:prstTxWarp prst="textNoShape">
              <a:avLst/>
            </a:prstTxWarp>
          </a:bodyPr>
          <a:lstStyle/>
          <a:p>
            <a:pPr marL="1260475" indent="-1260475" eaLnBrk="1" hangingPunct="1">
              <a:buNone/>
            </a:pPr>
            <a:r>
              <a:rPr lang="en-US" altLang="ja-JP" sz="2400" dirty="0">
                <a:solidFill>
                  <a:srgbClr val="0070C0"/>
                </a:solidFill>
                <a:latin typeface="+mj-lt"/>
                <a:ea typeface="+mj-ea"/>
                <a:cs typeface="Segoe UI" pitchFamily="34" charset="0"/>
              </a:rPr>
              <a:t>Useful Expressions</a:t>
            </a:r>
            <a:r>
              <a:rPr lang="ja-JP" altLang="en-US" sz="2400" dirty="0">
                <a:solidFill>
                  <a:srgbClr val="0070C0"/>
                </a:solidFill>
                <a:latin typeface="+mj-lt"/>
                <a:ea typeface="+mj-ea"/>
                <a:cs typeface="Segoe UI" pitchFamily="34" charset="0"/>
              </a:rPr>
              <a:t>②</a:t>
            </a:r>
            <a:endParaRPr lang="ja-JP" altLang="en-US" sz="2400" dirty="0">
              <a:solidFill>
                <a:srgbClr val="0070C0"/>
              </a:solidFill>
              <a:latin typeface="+mj-ea"/>
              <a:ea typeface="+mj-ea"/>
              <a:cs typeface="Segoe UI" pitchFamily="34" charset="0"/>
            </a:endParaRPr>
          </a:p>
        </p:txBody>
      </p:sp>
      <p:sp>
        <p:nvSpPr>
          <p:cNvPr id="13" name="コンテンツ プレースホルダー 2"/>
          <p:cNvSpPr txBox="1">
            <a:spLocks/>
          </p:cNvSpPr>
          <p:nvPr/>
        </p:nvSpPr>
        <p:spPr>
          <a:xfrm>
            <a:off x="966130" y="134794"/>
            <a:ext cx="3529012" cy="576262"/>
          </a:xfrm>
          <a:prstGeom prst="rect">
            <a:avLst/>
          </a:prstGeom>
        </p:spPr>
        <p:txBody>
          <a:bodyPr lIns="0" tIns="0" rIns="0" bIns="0" anchor="ct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fontAlgn="auto">
              <a:spcAft>
                <a:spcPts val="0"/>
              </a:spcAft>
              <a:buNone/>
              <a:defRPr/>
            </a:pPr>
            <a:r>
              <a:rPr lang="en-US" altLang="ja-JP" sz="4000" b="1" dirty="0">
                <a:solidFill>
                  <a:srgbClr val="0070C0"/>
                </a:solidFill>
                <a:latin typeface="+mj-lt"/>
                <a:ea typeface="Arial Unicode MS" panose="020B0604020202020204" pitchFamily="50" charset="-128"/>
                <a:cs typeface="Arial Unicode MS" panose="020B0604020202020204" pitchFamily="50" charset="-128"/>
              </a:rPr>
              <a:t>Speak</a:t>
            </a:r>
            <a:r>
              <a:rPr lang="ja-JP" altLang="en-US" sz="4000" b="1" dirty="0">
                <a:solidFill>
                  <a:srgbClr val="0070C0"/>
                </a:solidFill>
                <a:latin typeface="+mj-lt"/>
                <a:ea typeface="Arial Unicode MS" panose="020B0604020202020204" pitchFamily="50" charset="-128"/>
                <a:cs typeface="Arial Unicode MS" panose="020B0604020202020204" pitchFamily="50" charset="-128"/>
              </a:rPr>
              <a:t>②</a:t>
            </a:r>
          </a:p>
        </p:txBody>
      </p:sp>
      <p:sp>
        <p:nvSpPr>
          <p:cNvPr id="11" name="コンテンツ プレースホルダー 2"/>
          <p:cNvSpPr txBox="1">
            <a:spLocks/>
          </p:cNvSpPr>
          <p:nvPr/>
        </p:nvSpPr>
        <p:spPr bwMode="auto">
          <a:xfrm>
            <a:off x="966130" y="1359675"/>
            <a:ext cx="10386454" cy="5040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514350" indent="-514350">
              <a:buAutoNum type="arabicPeriod"/>
            </a:pPr>
            <a:r>
              <a:rPr lang="en-US" altLang="ja-JP" sz="4400" b="1" dirty="0"/>
              <a:t> I </a:t>
            </a:r>
            <a:r>
              <a:rPr lang="en-US" altLang="ja-JP" sz="4400" b="1" dirty="0">
                <a:solidFill>
                  <a:srgbClr val="FF6600"/>
                </a:solidFill>
              </a:rPr>
              <a:t>saw</a:t>
            </a:r>
            <a:r>
              <a:rPr lang="en-US" altLang="ja-JP" sz="4400" b="1" dirty="0"/>
              <a:t> the delivery drone booth.</a:t>
            </a:r>
          </a:p>
          <a:p>
            <a:pPr marL="539750" indent="-539750">
              <a:buNone/>
            </a:pPr>
            <a:r>
              <a:rPr lang="ja-JP" altLang="en-US" sz="3600" dirty="0"/>
              <a:t>　　</a:t>
            </a:r>
            <a:r>
              <a:rPr lang="ja-JP" altLang="en-US" dirty="0"/>
              <a:t>私は宅配ドローンのブースを見ました。</a:t>
            </a:r>
            <a:endParaRPr lang="en-US" altLang="ja-JP" dirty="0"/>
          </a:p>
          <a:p>
            <a:pPr marL="539750" indent="-539750">
              <a:buNone/>
            </a:pPr>
            <a:endParaRPr lang="en-US" altLang="ja-JP" dirty="0"/>
          </a:p>
          <a:p>
            <a:pPr marL="442913" indent="-442913">
              <a:buNone/>
            </a:pPr>
            <a:r>
              <a:rPr lang="en-US" altLang="ja-JP" sz="4400" b="1" dirty="0"/>
              <a:t>2. People in remote areas </a:t>
            </a:r>
            <a:r>
              <a:rPr lang="en-US" altLang="ja-JP" sz="4400" b="1" dirty="0">
                <a:solidFill>
                  <a:srgbClr val="FF6600"/>
                </a:solidFill>
              </a:rPr>
              <a:t>will</a:t>
            </a:r>
            <a:r>
              <a:rPr lang="en-US" altLang="ja-JP" sz="4400" b="1" dirty="0"/>
              <a:t> get items quickly.</a:t>
            </a:r>
          </a:p>
          <a:p>
            <a:pPr marL="0" indent="0">
              <a:buNone/>
            </a:pPr>
            <a:r>
              <a:rPr lang="ja-JP" altLang="en-US" dirty="0"/>
              <a:t>　　遠隔地の人々はすぐに品物を手に入れるでしょう。</a:t>
            </a:r>
            <a:endParaRPr lang="ja-JP" altLang="ja-JP" dirty="0"/>
          </a:p>
        </p:txBody>
      </p:sp>
      <p:sp>
        <p:nvSpPr>
          <p:cNvPr id="10" name="コンテンツ プレースホルダー 2"/>
          <p:cNvSpPr txBox="1">
            <a:spLocks/>
          </p:cNvSpPr>
          <p:nvPr/>
        </p:nvSpPr>
        <p:spPr bwMode="auto">
          <a:xfrm>
            <a:off x="11208568" y="134794"/>
            <a:ext cx="804466"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buFont typeface="Arial" charset="0"/>
              <a:buNone/>
            </a:pPr>
            <a:r>
              <a:rPr lang="en-US" altLang="ja-JP" sz="1600" b="1" dirty="0">
                <a:solidFill>
                  <a:srgbClr val="0070C0"/>
                </a:solidFill>
                <a:ea typeface="Arial Unicode MS" pitchFamily="50" charset="-128"/>
                <a:cs typeface="Arial Unicode MS" pitchFamily="50" charset="-128"/>
              </a:rPr>
              <a:t>Unit 1</a:t>
            </a:r>
            <a:endParaRPr lang="en-US" altLang="ja-JP" sz="2000" b="1" dirty="0">
              <a:solidFill>
                <a:srgbClr val="0070C0"/>
              </a:solidFill>
              <a:ea typeface="Arial Unicode MS" pitchFamily="50" charset="-128"/>
              <a:cs typeface="Arial Unicode MS" pitchFamily="50" charset="-128"/>
            </a:endParaRPr>
          </a:p>
        </p:txBody>
      </p:sp>
      <p:pic>
        <p:nvPicPr>
          <p:cNvPr id="2" name="U01_UE2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911424" y="2204864"/>
            <a:ext cx="334392" cy="334392"/>
          </a:xfrm>
          <a:prstGeom prst="rect">
            <a:avLst/>
          </a:prstGeom>
        </p:spPr>
      </p:pic>
      <p:pic>
        <p:nvPicPr>
          <p:cNvPr id="4" name="U01_UE2_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extLst>
              <a:ext uri="{28A0092B-C50C-407E-A947-70E740481C1C}">
                <a14:useLocalDpi xmlns:a14="http://schemas.microsoft.com/office/drawing/2010/main" val="0"/>
              </a:ext>
            </a:extLst>
          </a:blip>
          <a:stretch>
            <a:fillRect/>
          </a:stretch>
        </p:blipFill>
        <p:spPr>
          <a:xfrm>
            <a:off x="887413" y="4365104"/>
            <a:ext cx="334392" cy="334392"/>
          </a:xfrm>
          <a:prstGeom prst="rect">
            <a:avLst/>
          </a:prstGeom>
        </p:spPr>
      </p:pic>
    </p:spTree>
    <p:extLst>
      <p:ext uri="{BB962C8B-B14F-4D97-AF65-F5344CB8AC3E}">
        <p14:creationId xmlns:p14="http://schemas.microsoft.com/office/powerpoint/2010/main" val="1851266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466"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66130" y="839151"/>
            <a:ext cx="2897871" cy="516773"/>
          </a:xfrm>
        </p:spPr>
        <p:txBody>
          <a:bodyPr vert="horz" wrap="square" lIns="0" tIns="0" rIns="0" bIns="0" numCol="1" anchor="ctr" anchorCtr="0" compatLnSpc="1">
            <a:prstTxWarp prst="textNoShape">
              <a:avLst/>
            </a:prstTxWarp>
          </a:bodyPr>
          <a:lstStyle/>
          <a:p>
            <a:pPr marL="1260475" indent="-1260475" eaLnBrk="1" hangingPunct="1">
              <a:buNone/>
            </a:pPr>
            <a:r>
              <a:rPr lang="en-US" altLang="ja-JP" sz="2400" dirty="0">
                <a:solidFill>
                  <a:srgbClr val="0070C0"/>
                </a:solidFill>
                <a:latin typeface="+mj-lt"/>
                <a:ea typeface="+mj-ea"/>
                <a:cs typeface="Segoe UI" pitchFamily="34" charset="0"/>
              </a:rPr>
              <a:t>Useful Expressions</a:t>
            </a:r>
            <a:r>
              <a:rPr lang="ja-JP" altLang="en-US" sz="2400" dirty="0">
                <a:solidFill>
                  <a:srgbClr val="0070C0"/>
                </a:solidFill>
                <a:latin typeface="+mj-lt"/>
                <a:ea typeface="+mj-ea"/>
                <a:cs typeface="Segoe UI" pitchFamily="34" charset="0"/>
              </a:rPr>
              <a:t>②</a:t>
            </a:r>
            <a:endParaRPr lang="ja-JP" altLang="en-US" sz="2400" dirty="0">
              <a:solidFill>
                <a:srgbClr val="0070C0"/>
              </a:solidFill>
              <a:latin typeface="+mj-ea"/>
              <a:ea typeface="+mj-ea"/>
              <a:cs typeface="Segoe UI" pitchFamily="34" charset="0"/>
            </a:endParaRPr>
          </a:p>
        </p:txBody>
      </p:sp>
      <p:sp>
        <p:nvSpPr>
          <p:cNvPr id="13" name="コンテンツ プレースホルダー 2"/>
          <p:cNvSpPr txBox="1">
            <a:spLocks/>
          </p:cNvSpPr>
          <p:nvPr/>
        </p:nvSpPr>
        <p:spPr>
          <a:xfrm>
            <a:off x="983432" y="131043"/>
            <a:ext cx="3529012" cy="576262"/>
          </a:xfrm>
          <a:prstGeom prst="rect">
            <a:avLst/>
          </a:prstGeom>
        </p:spPr>
        <p:txBody>
          <a:bodyPr lIns="0" tIns="0" rIns="0" bIns="0" anchor="ct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fontAlgn="auto">
              <a:spcAft>
                <a:spcPts val="0"/>
              </a:spcAft>
              <a:buNone/>
              <a:defRPr/>
            </a:pPr>
            <a:r>
              <a:rPr lang="en-US" altLang="ja-JP" sz="4000" b="1" dirty="0">
                <a:solidFill>
                  <a:srgbClr val="0070C0"/>
                </a:solidFill>
                <a:latin typeface="+mj-lt"/>
                <a:ea typeface="Arial Unicode MS" panose="020B0604020202020204" pitchFamily="50" charset="-128"/>
                <a:cs typeface="Arial Unicode MS" panose="020B0604020202020204" pitchFamily="50" charset="-128"/>
              </a:rPr>
              <a:t>Speak</a:t>
            </a:r>
            <a:r>
              <a:rPr lang="ja-JP" altLang="en-US" sz="4000" b="1" dirty="0">
                <a:solidFill>
                  <a:srgbClr val="0070C0"/>
                </a:solidFill>
                <a:latin typeface="+mj-lt"/>
                <a:ea typeface="Arial Unicode MS" panose="020B0604020202020204" pitchFamily="50" charset="-128"/>
                <a:cs typeface="Arial Unicode MS" panose="020B0604020202020204" pitchFamily="50" charset="-128"/>
              </a:rPr>
              <a:t>②</a:t>
            </a:r>
          </a:p>
        </p:txBody>
      </p:sp>
      <p:sp>
        <p:nvSpPr>
          <p:cNvPr id="11" name="コンテンツ プレースホルダー 2"/>
          <p:cNvSpPr txBox="1">
            <a:spLocks/>
          </p:cNvSpPr>
          <p:nvPr/>
        </p:nvSpPr>
        <p:spPr bwMode="auto">
          <a:xfrm>
            <a:off x="966130" y="1355923"/>
            <a:ext cx="10602478" cy="4320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442913" indent="-442913">
              <a:buNone/>
            </a:pPr>
            <a:r>
              <a:rPr lang="en-US" altLang="ja-JP" sz="4400" b="1" dirty="0"/>
              <a:t>3. I </a:t>
            </a:r>
            <a:r>
              <a:rPr lang="en-US" altLang="ja-JP" sz="4600" b="1" dirty="0"/>
              <a:t>think</a:t>
            </a:r>
            <a:r>
              <a:rPr lang="en-US" altLang="ja-JP" sz="4400" b="1" dirty="0"/>
              <a:t> (that) the car is useful for our city. </a:t>
            </a:r>
            <a:endParaRPr lang="ja-JP" altLang="ja-JP" sz="4400" b="1" dirty="0"/>
          </a:p>
          <a:p>
            <a:pPr marL="442913" indent="-442913">
              <a:buNone/>
            </a:pPr>
            <a:r>
              <a:rPr lang="ja-JP" altLang="ja-JP" b="1" dirty="0"/>
              <a:t>　</a:t>
            </a:r>
            <a:r>
              <a:rPr lang="en-US" altLang="ja-JP" b="1" dirty="0"/>
              <a:t>  </a:t>
            </a:r>
            <a:r>
              <a:rPr lang="ja-JP" altLang="ja-JP" dirty="0"/>
              <a:t> </a:t>
            </a:r>
            <a:r>
              <a:rPr lang="ja-JP" altLang="en-US" dirty="0"/>
              <a:t>その車は私たちの町に役立つと思います。</a:t>
            </a:r>
            <a:endParaRPr lang="en-US" altLang="ja-JP" dirty="0"/>
          </a:p>
          <a:p>
            <a:pPr marL="442913" indent="-442913">
              <a:buNone/>
            </a:pPr>
            <a:endParaRPr lang="ja-JP" altLang="ja-JP" sz="4400" dirty="0"/>
          </a:p>
          <a:p>
            <a:pPr marL="442913" indent="-442913">
              <a:buNone/>
            </a:pPr>
            <a:r>
              <a:rPr lang="en-US" altLang="ja-JP" sz="4400" b="1" dirty="0"/>
              <a:t>4. Self-driving cars will </a:t>
            </a:r>
            <a:r>
              <a:rPr lang="en-US" altLang="ja-JP" sz="4400" b="1" dirty="0">
                <a:solidFill>
                  <a:srgbClr val="FF6600"/>
                </a:solidFill>
              </a:rPr>
              <a:t>make</a:t>
            </a:r>
            <a:r>
              <a:rPr lang="en-US" altLang="ja-JP" sz="4400" b="1" dirty="0"/>
              <a:t> this city’s air cleaner.</a:t>
            </a:r>
            <a:endParaRPr lang="ja-JP" altLang="ja-JP" sz="4400" dirty="0"/>
          </a:p>
          <a:p>
            <a:pPr marL="442913" indent="-442913">
              <a:buNone/>
            </a:pPr>
            <a:r>
              <a:rPr lang="en-US" altLang="ja-JP" dirty="0"/>
              <a:t>     </a:t>
            </a:r>
            <a:r>
              <a:rPr lang="ja-JP" altLang="en-US" dirty="0"/>
              <a:t>自動運転車はこの町の空気をよりきれいにするでしょう。</a:t>
            </a:r>
            <a:endParaRPr lang="ja-JP" altLang="ja-JP" dirty="0"/>
          </a:p>
        </p:txBody>
      </p:sp>
      <p:sp>
        <p:nvSpPr>
          <p:cNvPr id="12" name="コンテンツ プレースホルダー 2"/>
          <p:cNvSpPr txBox="1">
            <a:spLocks/>
          </p:cNvSpPr>
          <p:nvPr/>
        </p:nvSpPr>
        <p:spPr bwMode="auto">
          <a:xfrm>
            <a:off x="11208568" y="134794"/>
            <a:ext cx="804466"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buFont typeface="Arial" charset="0"/>
              <a:buNone/>
            </a:pPr>
            <a:r>
              <a:rPr lang="en-US" altLang="ja-JP" sz="1600" b="1" dirty="0">
                <a:solidFill>
                  <a:srgbClr val="0070C0"/>
                </a:solidFill>
                <a:ea typeface="Arial Unicode MS" pitchFamily="50" charset="-128"/>
                <a:cs typeface="Arial Unicode MS" pitchFamily="50" charset="-128"/>
              </a:rPr>
              <a:t>Unit 1</a:t>
            </a:r>
            <a:endParaRPr lang="en-US" altLang="ja-JP" sz="2000" b="1" dirty="0">
              <a:solidFill>
                <a:srgbClr val="0070C0"/>
              </a:solidFill>
              <a:ea typeface="Arial Unicode MS" pitchFamily="50" charset="-128"/>
              <a:cs typeface="Arial Unicode MS" pitchFamily="50" charset="-128"/>
            </a:endParaRPr>
          </a:p>
        </p:txBody>
      </p:sp>
      <p:pic>
        <p:nvPicPr>
          <p:cNvPr id="2" name="U01_UE2_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911359" y="2276872"/>
            <a:ext cx="334392" cy="334392"/>
          </a:xfrm>
          <a:prstGeom prst="rect">
            <a:avLst/>
          </a:prstGeom>
        </p:spPr>
      </p:pic>
      <p:pic>
        <p:nvPicPr>
          <p:cNvPr id="4" name="U01_UE2_4.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extLst>
              <a:ext uri="{28A0092B-C50C-407E-A947-70E740481C1C}">
                <a14:useLocalDpi xmlns:a14="http://schemas.microsoft.com/office/drawing/2010/main" val="0"/>
              </a:ext>
            </a:extLst>
          </a:blip>
          <a:stretch>
            <a:fillRect/>
          </a:stretch>
        </p:blipFill>
        <p:spPr>
          <a:xfrm>
            <a:off x="856876" y="4509120"/>
            <a:ext cx="360040" cy="360040"/>
          </a:xfrm>
          <a:prstGeom prst="rect">
            <a:avLst/>
          </a:prstGeom>
        </p:spPr>
      </p:pic>
    </p:spTree>
    <p:extLst>
      <p:ext uri="{BB962C8B-B14F-4D97-AF65-F5344CB8AC3E}">
        <p14:creationId xmlns:p14="http://schemas.microsoft.com/office/powerpoint/2010/main" val="17311970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466"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83680" y="2295778"/>
            <a:ext cx="3443720" cy="791542"/>
          </a:xfrm>
        </p:spPr>
        <p:txBody>
          <a:bodyPr vert="horz" wrap="square" lIns="0" tIns="0" rIns="0" bIns="0" numCol="1" anchor="ctr" anchorCtr="0" compatLnSpc="1">
            <a:prstTxWarp prst="textNoShape">
              <a:avLst/>
            </a:prstTxWarp>
          </a:bodyPr>
          <a:lstStyle/>
          <a:p>
            <a:pPr marL="1260475" indent="-1260475" eaLnBrk="1" hangingPunct="1">
              <a:buNone/>
            </a:pPr>
            <a:r>
              <a:rPr lang="en-US" altLang="ja-JP" sz="4000" b="1" dirty="0">
                <a:solidFill>
                  <a:srgbClr val="0070C0"/>
                </a:solidFill>
                <a:latin typeface="+mj-lt"/>
                <a:ea typeface="+mj-ea"/>
                <a:cs typeface="Segoe UI" pitchFamily="34" charset="0"/>
              </a:rPr>
              <a:t>Speak Again</a:t>
            </a:r>
            <a:r>
              <a:rPr lang="ja-JP" altLang="en-US" sz="4000" b="1" dirty="0">
                <a:solidFill>
                  <a:srgbClr val="0070C0"/>
                </a:solidFill>
                <a:latin typeface="+mj-lt"/>
                <a:ea typeface="+mj-ea"/>
                <a:cs typeface="Segoe UI" pitchFamily="34" charset="0"/>
              </a:rPr>
              <a:t>②</a:t>
            </a:r>
            <a:endParaRPr lang="ja-JP" altLang="en-US" sz="4000" b="1" dirty="0">
              <a:solidFill>
                <a:srgbClr val="0070C0"/>
              </a:solidFill>
              <a:latin typeface="+mj-ea"/>
              <a:ea typeface="+mj-ea"/>
              <a:cs typeface="Segoe UI" pitchFamily="34" charset="0"/>
            </a:endParaRPr>
          </a:p>
        </p:txBody>
      </p:sp>
      <p:sp>
        <p:nvSpPr>
          <p:cNvPr id="13" name="コンテンツ プレースホルダー 2"/>
          <p:cNvSpPr txBox="1">
            <a:spLocks/>
          </p:cNvSpPr>
          <p:nvPr/>
        </p:nvSpPr>
        <p:spPr>
          <a:xfrm>
            <a:off x="983432" y="134794"/>
            <a:ext cx="3529012" cy="576262"/>
          </a:xfrm>
          <a:prstGeom prst="rect">
            <a:avLst/>
          </a:prstGeom>
        </p:spPr>
        <p:txBody>
          <a:bodyPr lIns="0" tIns="0" rIns="0" bIns="0" anchor="ct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fontAlgn="auto">
              <a:spcAft>
                <a:spcPts val="0"/>
              </a:spcAft>
              <a:buNone/>
              <a:defRPr/>
            </a:pPr>
            <a:r>
              <a:rPr lang="en-US" altLang="ja-JP" sz="4000" b="1" dirty="0">
                <a:solidFill>
                  <a:srgbClr val="0070C0"/>
                </a:solidFill>
                <a:latin typeface="+mj-lt"/>
                <a:ea typeface="Arial Unicode MS" panose="020B0604020202020204" pitchFamily="50" charset="-128"/>
                <a:cs typeface="Arial Unicode MS" panose="020B0604020202020204" pitchFamily="50" charset="-128"/>
              </a:rPr>
              <a:t>Speak</a:t>
            </a:r>
            <a:r>
              <a:rPr lang="ja-JP" altLang="en-US" sz="4000" b="1" dirty="0">
                <a:solidFill>
                  <a:srgbClr val="0070C0"/>
                </a:solidFill>
                <a:latin typeface="+mj-lt"/>
                <a:ea typeface="Arial Unicode MS" panose="020B0604020202020204" pitchFamily="50" charset="-128"/>
                <a:cs typeface="Arial Unicode MS" panose="020B0604020202020204" pitchFamily="50" charset="-128"/>
              </a:rPr>
              <a:t>②</a:t>
            </a:r>
          </a:p>
        </p:txBody>
      </p:sp>
      <p:sp>
        <p:nvSpPr>
          <p:cNvPr id="11" name="コンテンツ プレースホルダー 2"/>
          <p:cNvSpPr txBox="1">
            <a:spLocks/>
          </p:cNvSpPr>
          <p:nvPr/>
        </p:nvSpPr>
        <p:spPr bwMode="auto">
          <a:xfrm>
            <a:off x="1265174" y="3087320"/>
            <a:ext cx="9661652" cy="1584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4000" dirty="0"/>
              <a:t>Talk to each other again.  You can </a:t>
            </a:r>
            <a:r>
              <a:rPr lang="en-US" altLang="ja-JP" sz="4000"/>
              <a:t>use Useful Expressions.</a:t>
            </a:r>
            <a:endParaRPr lang="ja-JP" altLang="ja-JP" sz="2800" dirty="0"/>
          </a:p>
        </p:txBody>
      </p:sp>
      <p:sp>
        <p:nvSpPr>
          <p:cNvPr id="7" name="コンテンツ プレースホルダー 2"/>
          <p:cNvSpPr txBox="1">
            <a:spLocks/>
          </p:cNvSpPr>
          <p:nvPr/>
        </p:nvSpPr>
        <p:spPr bwMode="auto">
          <a:xfrm>
            <a:off x="11208568" y="134794"/>
            <a:ext cx="804466"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buFont typeface="Arial" charset="0"/>
              <a:buNone/>
            </a:pPr>
            <a:r>
              <a:rPr lang="en-US" altLang="ja-JP" sz="1600" b="1" dirty="0">
                <a:solidFill>
                  <a:srgbClr val="0070C0"/>
                </a:solidFill>
                <a:ea typeface="Arial Unicode MS" pitchFamily="50" charset="-128"/>
                <a:cs typeface="Arial Unicode MS" pitchFamily="50" charset="-128"/>
              </a:rPr>
              <a:t>Unit 1</a:t>
            </a:r>
            <a:endParaRPr lang="en-US" altLang="ja-JP" sz="2000" b="1" dirty="0">
              <a:solidFill>
                <a:srgbClr val="0070C0"/>
              </a:solidFill>
              <a:ea typeface="Arial Unicode MS" pitchFamily="50" charset="-128"/>
              <a:cs typeface="Arial Unicode MS" pitchFamily="50" charset="-128"/>
            </a:endParaRPr>
          </a:p>
        </p:txBody>
      </p:sp>
    </p:spTree>
    <p:extLst>
      <p:ext uri="{BB962C8B-B14F-4D97-AF65-F5344CB8AC3E}">
        <p14:creationId xmlns:p14="http://schemas.microsoft.com/office/powerpoint/2010/main" val="2386094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66130" y="842902"/>
            <a:ext cx="2177791" cy="516773"/>
          </a:xfrm>
        </p:spPr>
        <p:txBody>
          <a:bodyPr vert="horz" wrap="square" lIns="0" tIns="0" rIns="0" bIns="0" numCol="1" anchor="ctr" anchorCtr="0" compatLnSpc="1">
            <a:prstTxWarp prst="textNoShape">
              <a:avLst/>
            </a:prstTxWarp>
          </a:bodyPr>
          <a:lstStyle/>
          <a:p>
            <a:pPr marL="1260475" indent="-1260475" eaLnBrk="1" hangingPunct="1">
              <a:buNone/>
            </a:pPr>
            <a:r>
              <a:rPr lang="en-US" altLang="ja-JP" sz="2400" dirty="0">
                <a:solidFill>
                  <a:srgbClr val="0070C0"/>
                </a:solidFill>
                <a:latin typeface="+mj-lt"/>
                <a:ea typeface="+mj-ea"/>
                <a:cs typeface="Segoe UI" pitchFamily="34" charset="0"/>
              </a:rPr>
              <a:t>Model Dialogue</a:t>
            </a:r>
            <a:endParaRPr lang="ja-JP" altLang="en-US" sz="2400" dirty="0">
              <a:solidFill>
                <a:srgbClr val="0070C0"/>
              </a:solidFill>
              <a:latin typeface="+mj-ea"/>
              <a:ea typeface="+mj-ea"/>
              <a:cs typeface="Segoe UI" pitchFamily="34" charset="0"/>
            </a:endParaRPr>
          </a:p>
        </p:txBody>
      </p:sp>
      <p:sp>
        <p:nvSpPr>
          <p:cNvPr id="13" name="コンテンツ プレースホルダー 2"/>
          <p:cNvSpPr txBox="1">
            <a:spLocks/>
          </p:cNvSpPr>
          <p:nvPr/>
        </p:nvSpPr>
        <p:spPr>
          <a:xfrm>
            <a:off x="983432" y="134794"/>
            <a:ext cx="3529012" cy="576262"/>
          </a:xfrm>
          <a:prstGeom prst="rect">
            <a:avLst/>
          </a:prstGeom>
        </p:spPr>
        <p:txBody>
          <a:bodyPr lIns="0" tIns="0" rIns="0" bIns="0" anchor="ct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fontAlgn="auto">
              <a:spcAft>
                <a:spcPts val="0"/>
              </a:spcAft>
              <a:buNone/>
              <a:defRPr/>
            </a:pPr>
            <a:r>
              <a:rPr lang="en-US" altLang="ja-JP" sz="4000" b="1" dirty="0">
                <a:solidFill>
                  <a:srgbClr val="0070C0"/>
                </a:solidFill>
                <a:latin typeface="+mj-lt"/>
                <a:ea typeface="Arial Unicode MS" panose="020B0604020202020204" pitchFamily="50" charset="-128"/>
                <a:cs typeface="Arial Unicode MS" panose="020B0604020202020204" pitchFamily="50" charset="-128"/>
              </a:rPr>
              <a:t>Speak</a:t>
            </a:r>
            <a:r>
              <a:rPr lang="ja-JP" altLang="en-US" sz="4000" b="1" dirty="0">
                <a:solidFill>
                  <a:srgbClr val="0070C0"/>
                </a:solidFill>
                <a:latin typeface="+mj-lt"/>
                <a:ea typeface="Arial Unicode MS" panose="020B0604020202020204" pitchFamily="50" charset="-128"/>
                <a:cs typeface="Arial Unicode MS" panose="020B0604020202020204" pitchFamily="50" charset="-128"/>
              </a:rPr>
              <a:t>②</a:t>
            </a:r>
          </a:p>
        </p:txBody>
      </p:sp>
      <p:sp>
        <p:nvSpPr>
          <p:cNvPr id="7" name="コンテンツ プレースホルダー 2"/>
          <p:cNvSpPr txBox="1">
            <a:spLocks/>
          </p:cNvSpPr>
          <p:nvPr/>
        </p:nvSpPr>
        <p:spPr bwMode="auto">
          <a:xfrm>
            <a:off x="11208568" y="134794"/>
            <a:ext cx="804466"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buFont typeface="Arial" charset="0"/>
              <a:buNone/>
            </a:pPr>
            <a:r>
              <a:rPr lang="en-US" altLang="ja-JP" sz="1600" b="1" dirty="0">
                <a:solidFill>
                  <a:srgbClr val="0070C0"/>
                </a:solidFill>
                <a:ea typeface="Arial Unicode MS" pitchFamily="50" charset="-128"/>
                <a:cs typeface="Arial Unicode MS" pitchFamily="50" charset="-128"/>
              </a:rPr>
              <a:t>Unit 1</a:t>
            </a:r>
            <a:endParaRPr lang="en-US" altLang="ja-JP" sz="2000" b="1" dirty="0">
              <a:solidFill>
                <a:srgbClr val="0070C0"/>
              </a:solidFill>
              <a:ea typeface="Arial Unicode MS" pitchFamily="50" charset="-128"/>
              <a:cs typeface="Arial Unicode MS" pitchFamily="50" charset="-128"/>
            </a:endParaRPr>
          </a:p>
        </p:txBody>
      </p:sp>
      <p:pic>
        <p:nvPicPr>
          <p:cNvPr id="2" name="Unit1 Speak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03512" y="1359675"/>
            <a:ext cx="8640001" cy="4860000"/>
          </a:xfrm>
          <a:prstGeom prst="rect">
            <a:avLst/>
          </a:prstGeom>
        </p:spPr>
      </p:pic>
    </p:spTree>
    <p:extLst>
      <p:ext uri="{BB962C8B-B14F-4D97-AF65-F5344CB8AC3E}">
        <p14:creationId xmlns:p14="http://schemas.microsoft.com/office/powerpoint/2010/main" val="18793944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a:spPr>
      <a:bodyPr/>
      <a:lstStyle>
        <a:defPPr algn="ctr" eaLnBrk="1" hangingPunct="1">
          <a:spcBef>
            <a:spcPts val="0"/>
          </a:spcBef>
          <a:buNone/>
          <a:defRPr sz="4000" dirty="0" smtClean="0">
            <a:solidFill>
              <a:srgbClr val="FF0000"/>
            </a:solidFill>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2636</TotalTime>
  <Words>1032</Words>
  <PresentationFormat>ワイド画面</PresentationFormat>
  <Paragraphs>119</Paragraphs>
  <Slides>15</Slides>
  <Notes>0</Notes>
  <HiddenSlides>0</HiddenSlides>
  <MMClips>12</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15</vt:i4>
      </vt:variant>
    </vt:vector>
  </HeadingPairs>
  <TitlesOfParts>
    <vt:vector size="21" baseType="lpstr">
      <vt:lpstr>Arial Unicode MS</vt:lpstr>
      <vt:lpstr>ＭＳ Ｐゴシック</vt:lpstr>
      <vt:lpstr>Arial</vt:lpstr>
      <vt:lpstr>Calibri</vt:lpstr>
      <vt:lpstr>Segoe UI</vt:lpstr>
      <vt:lpstr>Office テーマ</vt:lpstr>
      <vt:lpstr>Unit 1 Smart home, smart city</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2015-12-06T06:14:33Z</dcterms:created>
  <dcterms:modified xsi:type="dcterms:W3CDTF">2022-02-02T02:33:36Z</dcterms:modified>
</cp:coreProperties>
</file>