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sldIdLst>
    <p:sldId id="277" r:id="rId2"/>
    <p:sldId id="278" r:id="rId3"/>
    <p:sldId id="290" r:id="rId4"/>
    <p:sldId id="291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35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6600"/>
    <a:srgbClr val="FF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110" autoAdjust="0"/>
  </p:normalViewPr>
  <p:slideViewPr>
    <p:cSldViewPr snapToGrid="0">
      <p:cViewPr varScale="1">
        <p:scale>
          <a:sx n="92" d="100"/>
          <a:sy n="92" d="100"/>
        </p:scale>
        <p:origin x="90" y="84"/>
      </p:cViewPr>
      <p:guideLst>
        <p:guide orient="horz"/>
        <p:guide pos="35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9E4F5-8375-4446-B3DC-F8AA47936F17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B46D6-A00A-4983-A50D-BE5FF55E55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247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46D6-A00A-4983-A50D-BE5FF55E553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023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46D6-A00A-4983-A50D-BE5FF55E553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321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46D6-A00A-4983-A50D-BE5FF55E553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321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B46D6-A00A-4983-A50D-BE5FF55E553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321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FD7FC4-AE24-4A49-BA8A-A38E8947D0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CB4D8127-4732-4E1B-937B-F20DB402BF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852627-A8C0-4E08-B3CA-CFC625945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81AF-65C7-482E-BED9-E23CCEB3B8F0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07B5E4-4A07-49B5-927E-2C12B71F8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BF18C3-4069-4CE8-9FD1-EF68A0AE1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E593-2FE2-420D-A832-0D71566A1F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686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D28FB7-6099-4466-B2EA-931BDCB33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E69338C-CCAB-4DB6-B4B2-7DD9C37DEB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AD88E1-BF8C-4F55-8DD0-E26CDC005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81AF-65C7-482E-BED9-E23CCEB3B8F0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8F3037-00F6-4139-99C6-63ACFF37E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2378E-18B2-457D-822F-E008E87D8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E593-2FE2-420D-A832-0D71566A1F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77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CE2C0BD-17D7-42F7-A761-9EA9C0B7B9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5518C5-8889-4ED8-A780-CCB886FFA9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7B9591-45B3-4B4C-B748-76E375D0D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81AF-65C7-482E-BED9-E23CCEB3B8F0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B619D7-FB88-46E4-A96A-8EE6C53EB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F402D5-2354-4EC2-AA4C-1A1F853F5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E593-2FE2-420D-A832-0D71566A1F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73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887531-2DDD-411E-9236-0EEEDFD72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799922-758D-4DF8-BB96-9E59F5D5F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0C9051-CCCC-43C7-9FAB-BC13F2DA6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81AF-65C7-482E-BED9-E23CCEB3B8F0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D6367D-38C2-419B-AF28-0217256A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6805AB-4E88-423D-BD35-77DD6B2E3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E593-2FE2-420D-A832-0D71566A1F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219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608FDA-CAA4-4E94-8A53-37D95D1A0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DC2E63-6C45-4958-AD54-5A63F994C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23BF84-B9FF-42C7-9177-95EBB0233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81AF-65C7-482E-BED9-E23CCEB3B8F0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209EAE-2B93-44A2-B6E4-E9A04D93A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7DDE07-722A-454F-8D85-DDBA8382A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E593-2FE2-420D-A832-0D71566A1F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01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973D85-A854-43D2-A3E4-E4E7A2A36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69774C-E7BF-42F2-83D0-272D78DF1F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5AB062D-E536-4786-8F2F-35BEB4D3EF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F37913-1FC8-4ADF-A2CA-37E650A40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81AF-65C7-482E-BED9-E23CCEB3B8F0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B5CD32-636C-40D8-880B-AFF5DC56C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D9511D5-B80D-45D5-B926-6E694B14B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E593-2FE2-420D-A832-0D71566A1F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735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78A58B-3BCB-447C-8025-8B490BF21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557150B-5630-48C1-BB13-831DEBAFC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EB2208B-2F4E-4379-B729-CF162BC741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FD8E6E8-B937-4708-824C-98B33CB030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D1ACEE5-D73D-4169-875E-DA1BB2E6A5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3DB1118-DA37-4D85-98EB-2FCC8F963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81AF-65C7-482E-BED9-E23CCEB3B8F0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695CD2-F311-47C3-9FE3-5505B6205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EB7C346-2C06-4F57-A702-339A7670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E593-2FE2-420D-A832-0D71566A1F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03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9F3B19-63B8-4FC5-A3DC-0D645DBC2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BD146C-A654-4C00-892E-FB422958C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81AF-65C7-482E-BED9-E23CCEB3B8F0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471A0EB-71EB-43B6-90DC-FB91AD415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EEECDD-90B2-423E-8546-218CFE53B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E593-2FE2-420D-A832-0D71566A1F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880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C46DF1D-17BD-4D01-AAD6-9D523270F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81AF-65C7-482E-BED9-E23CCEB3B8F0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DAE6437-1809-436A-A14C-3209C7E52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0E5B949-C150-44AB-B79A-A4422A9A4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E593-2FE2-420D-A832-0D71566A1F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440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182610-5635-4F46-8B15-264ABD05A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EA05FA-E863-4DC0-9649-5B6F9CDBC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4003229-B6E5-4F58-840C-2E227EC4D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7CCD96-AFA1-4B76-B25E-09DA93D62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81AF-65C7-482E-BED9-E23CCEB3B8F0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399DD9D-F4CA-49F8-92E6-4C3230C24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041F7D-9F3A-446B-8FEB-A4BEE7D09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E593-2FE2-420D-A832-0D71566A1F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410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59F796-CCBF-4DE4-A1AB-E30555626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4A7FC58-A68A-4B84-BA7D-CDD8B302D4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64D449-CE7B-477F-BE1F-304C8C5D10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C115E8-1440-4CE6-A322-33C4BA174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481AF-65C7-482E-BED9-E23CCEB3B8F0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18108F-9A20-473E-BAFA-852DF1465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0309A94-CECE-42D3-8397-71F6CC630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E593-2FE2-420D-A832-0D71566A1F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47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8F80F3-531D-410D-A3B7-4CEAF671C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CAF9A81-02AC-4B6F-ADDC-4430BDB5A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68200C-BF95-41FB-AEFB-8D1C578CDC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481AF-65C7-482E-BED9-E23CCEB3B8F0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518D7A-55FD-44F7-8230-6292BD3DBA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A0B7C4-C851-4C40-8B15-7F83D9FAA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AE593-2FE2-420D-A832-0D71566A1F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111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media" Target="../media/media2.mp3"/><Relationship Id="rId7" Type="http://schemas.openxmlformats.org/officeDocument/2006/relationships/image" Target="../media/image1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2.mp3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3" Type="http://schemas.microsoft.com/office/2007/relationships/media" Target="../media/media4.mp3"/><Relationship Id="rId7" Type="http://schemas.openxmlformats.org/officeDocument/2006/relationships/slideLayout" Target="../slideLayouts/slideLayout2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6" Type="http://schemas.openxmlformats.org/officeDocument/2006/relationships/audio" Target="../media/media5.mp3"/><Relationship Id="rId5" Type="http://schemas.microsoft.com/office/2007/relationships/media" Target="../media/media5.mp3"/><Relationship Id="rId4" Type="http://schemas.openxmlformats.org/officeDocument/2006/relationships/audio" Target="../media/media4.mp3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media" Target="../media/media7.mp3"/><Relationship Id="rId7" Type="http://schemas.openxmlformats.org/officeDocument/2006/relationships/image" Target="../media/image1.png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7.mp3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C133AE-6A22-4F15-8351-E6B5418B14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1270000"/>
            <a:ext cx="6220690" cy="1360714"/>
          </a:xfrm>
        </p:spPr>
        <p:txBody>
          <a:bodyPr>
            <a:noAutofit/>
          </a:bodyPr>
          <a:lstStyle/>
          <a:p>
            <a:r>
              <a:rPr lang="ja-JP" altLang="en-US" sz="8800" b="1" dirty="0">
                <a:latin typeface="Arial Black" panose="020B0A04020102020204" pitchFamily="34" charset="0"/>
              </a:rPr>
              <a:t>第１章</a:t>
            </a:r>
            <a:endParaRPr kumimoji="1" lang="ja-JP" altLang="en-US" sz="8800" b="1" dirty="0">
              <a:latin typeface="Arial Black"/>
              <a:cs typeface="Arial Black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04B308AC-ADE1-4824-A718-D18C2E2AE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08599" y="3544598"/>
            <a:ext cx="5335401" cy="1352984"/>
          </a:xfrm>
          <a:solidFill>
            <a:schemeClr val="accent5">
              <a:lumMod val="50000"/>
            </a:schemeClr>
          </a:solidFill>
        </p:spPr>
        <p:txBody>
          <a:bodyPr>
            <a:normAutofit fontScale="92500" lnSpcReduction="10000"/>
          </a:bodyPr>
          <a:lstStyle/>
          <a:p>
            <a:pPr algn="r">
              <a:lnSpc>
                <a:spcPct val="110000"/>
              </a:lnSpc>
            </a:pPr>
            <a:r>
              <a:rPr lang="ja-JP" altLang="en-US" sz="8800" dirty="0">
                <a:solidFill>
                  <a:schemeClr val="bg1"/>
                </a:solidFill>
                <a:latin typeface="ヒラギノ角ゴ ProN"/>
                <a:ea typeface="ヒラギノ角ゴ ProN"/>
                <a:cs typeface="ヒラギノ角ゴ ProN"/>
              </a:rPr>
              <a:t>文型（1）</a:t>
            </a:r>
            <a:endParaRPr kumimoji="1" lang="ja-JP" altLang="en-US" sz="8800" b="1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9FBA21-1DAD-4544-A107-9EBFEF03789C}"/>
              </a:ext>
            </a:extLst>
          </p:cNvPr>
          <p:cNvSpPr txBox="1"/>
          <p:nvPr/>
        </p:nvSpPr>
        <p:spPr>
          <a:xfrm>
            <a:off x="4172857" y="5472546"/>
            <a:ext cx="44812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P.P.10</a:t>
            </a:r>
            <a:r>
              <a:rPr kumimoji="1" lang="en-US" altLang="ja-JP" sz="6000" b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-11</a:t>
            </a:r>
            <a:endParaRPr lang="en-US" altLang="ja-JP" sz="6000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1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9E4680-8618-4CF2-A813-B17F86BE6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2122714" cy="801858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3600" b="1" dirty="0">
                <a:solidFill>
                  <a:schemeClr val="bg1"/>
                </a:solidFill>
              </a:rPr>
              <a:t>第１章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DFCE00-4F4A-41FA-A055-F2CA86DD6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300" y="1905000"/>
            <a:ext cx="11159303" cy="4203785"/>
          </a:xfrm>
        </p:spPr>
        <p:txBody>
          <a:bodyPr>
            <a:normAutofit/>
          </a:bodyPr>
          <a:lstStyle/>
          <a:p>
            <a:pPr marL="811213" indent="-811213">
              <a:lnSpc>
                <a:spcPct val="150000"/>
              </a:lnSpc>
              <a:buNone/>
            </a:pPr>
            <a:r>
              <a:rPr lang="en-US" altLang="ja-JP" sz="4000" dirty="0">
                <a:solidFill>
                  <a:srgbClr val="3366FF"/>
                </a:solidFill>
                <a:latin typeface="ヒラギノ角ゴ ProN"/>
                <a:ea typeface="ヒラギノ角ゴ ProN"/>
                <a:cs typeface="ヒラギノ角ゴ ProN"/>
              </a:rPr>
              <a:t>①</a:t>
            </a:r>
            <a:r>
              <a:rPr lang="en-US" altLang="ja-JP" sz="4800" dirty="0">
                <a:solidFill>
                  <a:srgbClr val="000000"/>
                </a:solidFill>
                <a:latin typeface="ヒラギノ角ゴ ProN"/>
                <a:ea typeface="ヒラギノ角ゴ ProN"/>
                <a:cs typeface="ヒラギノ角ゴ ProN"/>
              </a:rPr>
              <a:t> </a:t>
            </a:r>
            <a:r>
              <a:rPr lang="en-US" altLang="ja-JP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 computer       </a:t>
            </a:r>
            <a:r>
              <a:rPr lang="en-US" altLang="ja-JP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froze</a:t>
            </a:r>
            <a:r>
              <a:rPr lang="en-US" altLang="ja-JP" sz="4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ja-JP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1" lang="en-US" altLang="ja-JP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11213" indent="-811213">
              <a:lnSpc>
                <a:spcPct val="150000"/>
              </a:lnSpc>
              <a:buNone/>
            </a:pPr>
            <a:r>
              <a:rPr lang="en-US" altLang="ja-JP" sz="4000" dirty="0">
                <a:solidFill>
                  <a:srgbClr val="3366FF"/>
                </a:solidFill>
                <a:latin typeface="ヒラギノ角ゴ ProN"/>
                <a:ea typeface="ヒラギノ角ゴ ProN"/>
                <a:cs typeface="ヒラギノ角ゴ ProN"/>
              </a:rPr>
              <a:t>②</a:t>
            </a:r>
            <a:r>
              <a:rPr lang="en-US" altLang="ja-JP" sz="4800" dirty="0">
                <a:solidFill>
                  <a:srgbClr val="3366FF"/>
                </a:solidFill>
                <a:latin typeface="ヒラギノ角ゴ ProN"/>
                <a:ea typeface="ヒラギノ角ゴ ProN"/>
                <a:cs typeface="ヒラギノ角ゴ ProN"/>
              </a:rPr>
              <a:t> </a:t>
            </a:r>
            <a:r>
              <a:rPr lang="en-US" altLang="ja-JP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 father    </a:t>
            </a:r>
            <a:r>
              <a:rPr lang="en-US" altLang="ja-JP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swims</a:t>
            </a:r>
            <a:r>
              <a:rPr lang="en-US" altLang="ja-JP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ja-JP" altLang="en-US" sz="48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really well</a:t>
            </a:r>
            <a:r>
              <a:rPr lang="en-US" altLang="ja-JP" sz="48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AA731C8-354C-4C2E-B12B-DF69FE2AFAC0}"/>
              </a:ext>
            </a:extLst>
          </p:cNvPr>
          <p:cNvSpPr txBox="1"/>
          <p:nvPr/>
        </p:nvSpPr>
        <p:spPr>
          <a:xfrm>
            <a:off x="2233260" y="229159"/>
            <a:ext cx="976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200" b="1" noProof="0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10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p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四角形: メモ 10">
            <a:extLst>
              <a:ext uri="{FF2B5EF4-FFF2-40B4-BE49-F238E27FC236}">
                <a16:creationId xmlns:a16="http://schemas.microsoft.com/office/drawing/2014/main" id="{B05EEB33-6B0F-43F6-847E-55E82B5F621B}"/>
              </a:ext>
            </a:extLst>
          </p:cNvPr>
          <p:cNvSpPr/>
          <p:nvPr/>
        </p:nvSpPr>
        <p:spPr>
          <a:xfrm flipH="1">
            <a:off x="5167240" y="2303793"/>
            <a:ext cx="2734981" cy="692492"/>
          </a:xfrm>
          <a:prstGeom prst="foldedCorner">
            <a:avLst>
              <a:gd name="adj" fmla="val 4104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200000"/>
              </a:lnSpc>
              <a:defRPr/>
            </a:pPr>
            <a:r>
              <a:rPr lang="ja-JP" altLang="en-US" sz="2400" b="1" dirty="0">
                <a:solidFill>
                  <a:prstClr val="white"/>
                </a:solidFill>
                <a:ea typeface="游ゴシック" panose="020B0400000000000000" pitchFamily="50" charset="-128"/>
              </a:rPr>
              <a:t>フリーズした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四角形: メモ 8">
            <a:extLst>
              <a:ext uri="{FF2B5EF4-FFF2-40B4-BE49-F238E27FC236}">
                <a16:creationId xmlns:a16="http://schemas.microsoft.com/office/drawing/2014/main" id="{D1DFB430-D5BC-488F-8AFD-BD7F99817707}"/>
              </a:ext>
            </a:extLst>
          </p:cNvPr>
          <p:cNvSpPr/>
          <p:nvPr/>
        </p:nvSpPr>
        <p:spPr>
          <a:xfrm flipH="1">
            <a:off x="4216339" y="3592953"/>
            <a:ext cx="2320543" cy="692492"/>
          </a:xfrm>
          <a:prstGeom prst="foldedCorner">
            <a:avLst>
              <a:gd name="adj" fmla="val 4104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200000"/>
              </a:lnSpc>
              <a:defRPr/>
            </a:pPr>
            <a:r>
              <a:rPr lang="ja-JP" altLang="en-US" sz="2400" b="1" dirty="0">
                <a:solidFill>
                  <a:prstClr val="white"/>
                </a:solidFill>
                <a:ea typeface="游ゴシック" panose="020B0400000000000000" pitchFamily="50" charset="-128"/>
              </a:rPr>
              <a:t>泳ぐのが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25714" y="963603"/>
            <a:ext cx="8019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ea typeface="+mj-ea"/>
                <a:cs typeface="游ゴシック Light (見出し)"/>
              </a:rPr>
              <a:t>Ａ</a:t>
            </a:r>
            <a:r>
              <a:rPr lang="ja-JP" altLang="en-US" sz="2400" b="1" dirty="0">
                <a:solidFill>
                  <a:schemeClr val="bg1"/>
                </a:solidFill>
                <a:ea typeface="+mj-ea"/>
                <a:cs typeface="游ゴシック Light (見出し)"/>
              </a:rPr>
              <a:t>　</a:t>
            </a:r>
            <a:r>
              <a:rPr lang="ja-JP" altLang="en-US" sz="3200" b="1" dirty="0">
                <a:latin typeface="游ゴシック体 ボールド"/>
                <a:ea typeface="游ゴシック体 ボールド"/>
                <a:cs typeface="游ゴシック体 ボールド"/>
              </a:rPr>
              <a:t>基本文型１：自動型</a:t>
            </a:r>
            <a:r>
              <a:rPr lang="ja-JP" altLang="en-US" sz="3200" dirty="0">
                <a:solidFill>
                  <a:srgbClr val="000000"/>
                </a:solidFill>
                <a:latin typeface="ヒラギノ角ゴ ProN"/>
                <a:ea typeface="ヒラギノ角ゴ ProN"/>
                <a:cs typeface="ヒラギノ角ゴ ProN"/>
              </a:rPr>
              <a:t>（SV）</a:t>
            </a:r>
            <a:endParaRPr kumimoji="1" lang="ja-JP" altLang="en-US" sz="3200" b="1" dirty="0">
              <a:ea typeface="游ゴシック体 ボールド"/>
              <a:cs typeface="游ゴシック体 ボールド"/>
            </a:endParaRPr>
          </a:p>
        </p:txBody>
      </p:sp>
      <p:pic>
        <p:nvPicPr>
          <p:cNvPr id="4" name="FACTBOOK_Chapter1_013a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80080"/>
            <a:ext cx="505990" cy="505990"/>
          </a:xfrm>
          <a:prstGeom prst="rect">
            <a:avLst/>
          </a:prstGeom>
        </p:spPr>
      </p:pic>
      <p:pic>
        <p:nvPicPr>
          <p:cNvPr id="5" name="FACTBOOK_Chapter1_013b.mp3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29892"/>
            <a:ext cx="505990" cy="505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64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63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592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363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592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3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11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9E4680-8618-4CF2-A813-B17F86BE6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2122714" cy="801858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3600" b="1" dirty="0">
                <a:solidFill>
                  <a:schemeClr val="bg1"/>
                </a:solidFill>
              </a:rPr>
              <a:t>第１章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AA731C8-354C-4C2E-B12B-DF69FE2AFAC0}"/>
              </a:ext>
            </a:extLst>
          </p:cNvPr>
          <p:cNvSpPr txBox="1"/>
          <p:nvPr/>
        </p:nvSpPr>
        <p:spPr>
          <a:xfrm>
            <a:off x="2233260" y="229159"/>
            <a:ext cx="976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200" b="1" noProof="0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10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p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25714" y="963603"/>
            <a:ext cx="801914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latin typeface="游ゴシック体 ボールド"/>
                <a:ea typeface="游ゴシック体 ボールド"/>
                <a:cs typeface="游ゴシック体 ボールド"/>
              </a:rPr>
              <a:t>Ｂ  基本文型2：</a:t>
            </a:r>
            <a:r>
              <a:rPr lang="ja-JP" altLang="en-US" sz="3200" dirty="0">
                <a:solidFill>
                  <a:srgbClr val="000000"/>
                </a:solidFill>
                <a:latin typeface="ヒラギノ角ゴ ProN"/>
                <a:ea typeface="ヒラギノ角ゴ ProN"/>
                <a:cs typeface="ヒラギノ角ゴ ProN"/>
              </a:rPr>
              <a:t>説明型（</a:t>
            </a:r>
            <a:r>
              <a:rPr lang="ja-JP" altLang="en-US" sz="3200" b="1" dirty="0">
                <a:solidFill>
                  <a:srgbClr val="000000"/>
                </a:solidFill>
                <a:latin typeface="+mn-ea"/>
                <a:cs typeface="ヒラギノ角ゴ ProN"/>
              </a:rPr>
              <a:t>S</a:t>
            </a:r>
            <a:r>
              <a:rPr lang="ja-JP" altLang="en-US" sz="3200" b="1" dirty="0">
                <a:solidFill>
                  <a:srgbClr val="000000"/>
                </a:solidFill>
                <a:latin typeface="+mn-ea"/>
                <a:cs typeface="Lucida Grande"/>
              </a:rPr>
              <a:t>VC）</a:t>
            </a:r>
            <a:endParaRPr kumimoji="1" lang="ja-JP" altLang="en-US" sz="3200" b="1" dirty="0">
              <a:latin typeface="+mn-ea"/>
              <a:cs typeface="游ゴシック体 ボールド"/>
            </a:endParaRPr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35DFCE00-4F4A-41FA-A055-F2CA86DD6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588" y="2016019"/>
            <a:ext cx="10123422" cy="43521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4000" b="1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③</a:t>
            </a:r>
            <a:r>
              <a:rPr lang="ja-JP" altLang="en-US" sz="4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4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4800" b="1" dirty="0">
                <a:latin typeface="Calibri" panose="020F0502020204030204" pitchFamily="34" charset="0"/>
                <a:cs typeface="Calibri" panose="020F0502020204030204" pitchFamily="34" charset="0"/>
              </a:rPr>
              <a:t>My cousin      </a:t>
            </a:r>
            <a:r>
              <a:rPr lang="en-US" altLang="ja-JP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altLang="ja-JP" sz="4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48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engineer</a:t>
            </a:r>
            <a:r>
              <a:rPr lang="en-US" altLang="ja-JP" sz="48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ja-JP" sz="48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kumimoji="1" lang="en-US" altLang="ja-JP" sz="48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ja-JP" sz="4000" b="1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④</a:t>
            </a:r>
            <a:r>
              <a:rPr lang="ja-JP" altLang="en-US" sz="4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4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4800" b="1" dirty="0">
                <a:latin typeface="Calibri" panose="020F0502020204030204" pitchFamily="34" charset="0"/>
                <a:cs typeface="Calibri" panose="020F0502020204030204" pitchFamily="34" charset="0"/>
              </a:rPr>
              <a:t>My father      </a:t>
            </a:r>
            <a:r>
              <a:rPr lang="en-US" altLang="ja-JP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altLang="ja-JP" sz="4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48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shy</a:t>
            </a:r>
            <a:r>
              <a:rPr lang="en-US" altLang="ja-JP" sz="4800" b="1" dirty="0"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</a:p>
          <a:p>
            <a:pPr marL="0" indent="0">
              <a:buNone/>
            </a:pPr>
            <a:endParaRPr kumimoji="1" lang="en-US" altLang="ja-JP" sz="48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altLang="ja-JP" sz="4000" b="1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⑤</a:t>
            </a:r>
            <a:r>
              <a:rPr lang="ja-JP" alt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4800" b="1" dirty="0">
                <a:latin typeface="Calibri" panose="020F0502020204030204" pitchFamily="34" charset="0"/>
                <a:cs typeface="Calibri" panose="020F0502020204030204" pitchFamily="34" charset="0"/>
              </a:rPr>
              <a:t>You      </a:t>
            </a:r>
            <a:r>
              <a:rPr lang="en-US" altLang="ja-JP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look</a:t>
            </a:r>
            <a:r>
              <a:rPr lang="en-US" altLang="ja-JP" sz="4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4800" b="1" u="sng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happy</a:t>
            </a:r>
            <a:r>
              <a:rPr lang="en-US" altLang="ja-JP" sz="4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48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kumimoji="1" lang="en-US" altLang="ja-JP" sz="48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四角形: メモ 10">
            <a:extLst>
              <a:ext uri="{FF2B5EF4-FFF2-40B4-BE49-F238E27FC236}">
                <a16:creationId xmlns:a16="http://schemas.microsoft.com/office/drawing/2014/main" id="{B05EEB33-6B0F-43F6-847E-55E82B5F621B}"/>
              </a:ext>
            </a:extLst>
          </p:cNvPr>
          <p:cNvSpPr/>
          <p:nvPr/>
        </p:nvSpPr>
        <p:spPr>
          <a:xfrm flipH="1">
            <a:off x="4813192" y="2067754"/>
            <a:ext cx="4225494" cy="692492"/>
          </a:xfrm>
          <a:prstGeom prst="foldedCorner">
            <a:avLst>
              <a:gd name="adj" fmla="val 4104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000" b="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エンジニアです</a:t>
            </a:r>
            <a:endParaRPr kumimoji="1" lang="ja-JP" altLang="en-U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5" name="四角形: メモ 12">
            <a:extLst>
              <a:ext uri="{FF2B5EF4-FFF2-40B4-BE49-F238E27FC236}">
                <a16:creationId xmlns:a16="http://schemas.microsoft.com/office/drawing/2014/main" id="{35EEA23B-2D93-4067-AEDE-D94B55113AA0}"/>
              </a:ext>
            </a:extLst>
          </p:cNvPr>
          <p:cNvSpPr/>
          <p:nvPr/>
        </p:nvSpPr>
        <p:spPr>
          <a:xfrm flipH="1">
            <a:off x="4769754" y="3639350"/>
            <a:ext cx="4268932" cy="692492"/>
          </a:xfrm>
          <a:prstGeom prst="foldedCorner">
            <a:avLst>
              <a:gd name="adj" fmla="val 4104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200000"/>
              </a:lnSpc>
              <a:defRPr/>
            </a:pPr>
            <a:r>
              <a:rPr lang="ja-JP" altLang="en-US" sz="3000" b="1" dirty="0">
                <a:solidFill>
                  <a:prstClr val="white"/>
                </a:solidFill>
                <a:ea typeface="游ゴシック" panose="020B0400000000000000" pitchFamily="50" charset="-128"/>
              </a:rPr>
              <a:t>内気です</a:t>
            </a:r>
            <a:endParaRPr kumimoji="1" lang="ja-JP" altLang="en-U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16" name="FACTBOOK_Chapter1_014a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25" y="2144926"/>
            <a:ext cx="581467" cy="581467"/>
          </a:xfrm>
          <a:prstGeom prst="rect">
            <a:avLst/>
          </a:prstGeom>
        </p:spPr>
      </p:pic>
      <p:pic>
        <p:nvPicPr>
          <p:cNvPr id="17" name="FACTBOOK_Chapter1_014b.mp3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25" y="3694862"/>
            <a:ext cx="581468" cy="581468"/>
          </a:xfrm>
          <a:prstGeom prst="rect">
            <a:avLst/>
          </a:prstGeom>
        </p:spPr>
      </p:pic>
      <p:pic>
        <p:nvPicPr>
          <p:cNvPr id="18" name="FACTBOOK_Chapter1_015a.mp3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01783"/>
            <a:ext cx="562795" cy="562795"/>
          </a:xfrm>
          <a:prstGeom prst="rect">
            <a:avLst/>
          </a:prstGeom>
        </p:spPr>
      </p:pic>
      <p:sp>
        <p:nvSpPr>
          <p:cNvPr id="19" name="四角形: メモ 10">
            <a:extLst>
              <a:ext uri="{FF2B5EF4-FFF2-40B4-BE49-F238E27FC236}">
                <a16:creationId xmlns:a16="http://schemas.microsoft.com/office/drawing/2014/main" id="{B05EEB33-6B0F-43F6-847E-55E82B5F621B}"/>
              </a:ext>
            </a:extLst>
          </p:cNvPr>
          <p:cNvSpPr/>
          <p:nvPr/>
        </p:nvSpPr>
        <p:spPr>
          <a:xfrm flipH="1">
            <a:off x="3095407" y="5227302"/>
            <a:ext cx="3798277" cy="692492"/>
          </a:xfrm>
          <a:prstGeom prst="foldedCorner">
            <a:avLst>
              <a:gd name="adj" fmla="val 4104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000" b="1" noProof="0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楽しそうです</a:t>
            </a:r>
            <a:endParaRPr kumimoji="1" lang="ja-JP" altLang="en-US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678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4413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308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3395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" dur="4413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308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 vol="80000">
                <p:cTn id="3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" dur="3395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audio>
              <p:cMediaNode vol="80000">
                <p:cTn id="4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  <p:bldLst>
      <p:bldP spid="14" grpId="0" animBg="1"/>
      <p:bldP spid="15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9E4680-8618-4CF2-A813-B17F86BE6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2122714" cy="801858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3600" b="1" dirty="0">
                <a:solidFill>
                  <a:schemeClr val="bg1"/>
                </a:solidFill>
              </a:rPr>
              <a:t>第１章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AA731C8-354C-4C2E-B12B-DF69FE2AFAC0}"/>
              </a:ext>
            </a:extLst>
          </p:cNvPr>
          <p:cNvSpPr txBox="1"/>
          <p:nvPr/>
        </p:nvSpPr>
        <p:spPr>
          <a:xfrm>
            <a:off x="2233260" y="229159"/>
            <a:ext cx="976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200" b="1" noProof="0" dirty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10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p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25714" y="963603"/>
            <a:ext cx="801914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latin typeface="游ゴシック体 ボールド"/>
                <a:ea typeface="游ゴシック体 ボールド"/>
                <a:cs typeface="游ゴシック体 ボールド"/>
              </a:rPr>
              <a:t>C</a:t>
            </a:r>
            <a:r>
              <a:rPr lang="ja-JP" altLang="en-US" sz="3200" b="1" dirty="0">
                <a:latin typeface="游ゴシック体 ボールド"/>
                <a:ea typeface="游ゴシック体 ボールド"/>
                <a:cs typeface="游ゴシック体 ボールド"/>
              </a:rPr>
              <a:t>  基本文型</a:t>
            </a:r>
            <a:r>
              <a:rPr lang="en-US" altLang="en-US" sz="3200" b="1" dirty="0">
                <a:latin typeface="游ゴシック体 ボールド"/>
                <a:ea typeface="游ゴシック体 ボールド"/>
                <a:cs typeface="游ゴシック体 ボールド"/>
              </a:rPr>
              <a:t>3</a:t>
            </a:r>
            <a:r>
              <a:rPr lang="ja-JP" altLang="en-US" sz="3200" b="1" dirty="0">
                <a:latin typeface="游ゴシック体 ボールド"/>
                <a:ea typeface="游ゴシック体 ボールド"/>
                <a:cs typeface="游ゴシック体 ボールド"/>
              </a:rPr>
              <a:t>：</a:t>
            </a:r>
            <a:r>
              <a:rPr lang="ja-JP" altLang="en-US" sz="3200" b="1" dirty="0">
                <a:solidFill>
                  <a:srgbClr val="000000"/>
                </a:solidFill>
                <a:latin typeface="+mn-ea"/>
                <a:cs typeface="ヒラギノ角ゴ ProN"/>
              </a:rPr>
              <a:t>他動型（S</a:t>
            </a:r>
            <a:r>
              <a:rPr lang="ja-JP" altLang="en-US" sz="3200" b="1" dirty="0">
                <a:solidFill>
                  <a:srgbClr val="000000"/>
                </a:solidFill>
                <a:latin typeface="+mn-ea"/>
                <a:cs typeface="Lucida Grande"/>
              </a:rPr>
              <a:t>VO）</a:t>
            </a:r>
            <a:endParaRPr kumimoji="1" lang="ja-JP" altLang="en-US" sz="3200" b="1" dirty="0">
              <a:latin typeface="+mn-ea"/>
              <a:cs typeface="游ゴシック体 ボールド"/>
            </a:endParaRPr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35DFCE00-4F4A-41FA-A055-F2CA86DD6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2" y="2177143"/>
            <a:ext cx="11264964" cy="393164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ja-JP" sz="4000" b="1" dirty="0">
                <a:solidFill>
                  <a:srgbClr val="3366FF"/>
                </a:solidFill>
                <a:latin typeface="+mn-ea"/>
                <a:cs typeface="Calibri"/>
              </a:rPr>
              <a:t>⑥</a:t>
            </a:r>
            <a:r>
              <a:rPr lang="ja-JP" altLang="en-US" sz="4000" b="1" dirty="0">
                <a:solidFill>
                  <a:schemeClr val="accent1">
                    <a:lumMod val="75000"/>
                  </a:schemeClr>
                </a:solidFill>
                <a:latin typeface="+mn-ea"/>
                <a:cs typeface="Calibri"/>
              </a:rPr>
              <a:t> </a:t>
            </a:r>
            <a:r>
              <a:rPr lang="en-US" altLang="ja-JP" sz="4000" b="1" dirty="0">
                <a:solidFill>
                  <a:schemeClr val="accent1">
                    <a:lumMod val="75000"/>
                  </a:schemeClr>
                </a:solidFill>
                <a:latin typeface="+mn-ea"/>
                <a:cs typeface="Calibri"/>
              </a:rPr>
              <a:t> </a:t>
            </a:r>
            <a:r>
              <a:rPr lang="en-US" altLang="ja-JP" sz="4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</a:t>
            </a:r>
            <a:r>
              <a:rPr lang="en-US" altLang="ja-JP" sz="4800" b="1" dirty="0">
                <a:latin typeface="Calibri" panose="020F0502020204030204" pitchFamily="34" charset="0"/>
                <a:cs typeface="Calibri" panose="020F0502020204030204" pitchFamily="34" charset="0"/>
              </a:rPr>
              <a:t>	   </a:t>
            </a:r>
            <a:r>
              <a:rPr lang="en-US" altLang="ja-JP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</a:t>
            </a:r>
            <a:r>
              <a:rPr lang="en-US" altLang="ja-JP" sz="4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4800" b="1" dirty="0">
                <a:solidFill>
                  <a:srgbClr val="5482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interesting book</a:t>
            </a:r>
            <a:r>
              <a:rPr lang="en-US" altLang="ja-JP" sz="48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ja-JP" sz="4000" b="1" dirty="0">
                <a:solidFill>
                  <a:srgbClr val="33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⑦</a:t>
            </a:r>
            <a:r>
              <a:rPr lang="en-US" altLang="ja-JP" sz="4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4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Ellie   </a:t>
            </a:r>
            <a:r>
              <a:rPr lang="en-US" altLang="ja-JP" sz="4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en-US" altLang="ja-JP" sz="4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4800" b="1" dirty="0">
                <a:solidFill>
                  <a:srgbClr val="54823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beautiful eyes</a:t>
            </a:r>
            <a:r>
              <a:rPr lang="en-US" altLang="ja-JP" sz="48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ja-JP" sz="4800" b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endParaRPr kumimoji="1" lang="en-US" altLang="ja-JP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" name="FACTBOOK_Chapter1_016b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63" y="2693374"/>
            <a:ext cx="450750" cy="450750"/>
          </a:xfrm>
          <a:prstGeom prst="rect">
            <a:avLst/>
          </a:prstGeom>
        </p:spPr>
      </p:pic>
      <p:pic>
        <p:nvPicPr>
          <p:cNvPr id="31" name="FACTBOOK_Chapter1_016c.mp3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06" y="3890099"/>
            <a:ext cx="486840" cy="486840"/>
          </a:xfrm>
          <a:prstGeom prst="rect">
            <a:avLst/>
          </a:prstGeom>
        </p:spPr>
      </p:pic>
      <p:sp>
        <p:nvSpPr>
          <p:cNvPr id="12" name="四角形: メモ 10">
            <a:extLst>
              <a:ext uri="{FF2B5EF4-FFF2-40B4-BE49-F238E27FC236}">
                <a16:creationId xmlns:a16="http://schemas.microsoft.com/office/drawing/2014/main" id="{B05EEB33-6B0F-43F6-847E-55E82B5F621B}"/>
              </a:ext>
            </a:extLst>
          </p:cNvPr>
          <p:cNvSpPr/>
          <p:nvPr/>
        </p:nvSpPr>
        <p:spPr>
          <a:xfrm flipH="1">
            <a:off x="2735958" y="2555840"/>
            <a:ext cx="7030612" cy="692492"/>
          </a:xfrm>
          <a:prstGeom prst="foldedCorner">
            <a:avLst>
              <a:gd name="adj" fmla="val 4104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200000"/>
              </a:lnSpc>
              <a:defRPr/>
            </a:pPr>
            <a:r>
              <a:rPr lang="ja-JP" altLang="en-US" sz="3200" b="1" dirty="0">
                <a:solidFill>
                  <a:prstClr val="white"/>
                </a:solidFill>
                <a:ea typeface="游ゴシック" panose="020B0400000000000000" pitchFamily="50" charset="-128"/>
              </a:rPr>
              <a:t>興味深い本を読んだ</a:t>
            </a:r>
          </a:p>
        </p:txBody>
      </p:sp>
      <p:sp>
        <p:nvSpPr>
          <p:cNvPr id="14" name="四角形: メモ 8">
            <a:extLst>
              <a:ext uri="{FF2B5EF4-FFF2-40B4-BE49-F238E27FC236}">
                <a16:creationId xmlns:a16="http://schemas.microsoft.com/office/drawing/2014/main" id="{D1DFB430-D5BC-488F-8AFD-BD7F99817707}"/>
              </a:ext>
            </a:extLst>
          </p:cNvPr>
          <p:cNvSpPr/>
          <p:nvPr/>
        </p:nvSpPr>
        <p:spPr>
          <a:xfrm flipH="1">
            <a:off x="2735958" y="3676569"/>
            <a:ext cx="5810808" cy="692492"/>
          </a:xfrm>
          <a:prstGeom prst="foldedCorner">
            <a:avLst>
              <a:gd name="adj" fmla="val 4104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200000"/>
              </a:lnSpc>
              <a:defRPr/>
            </a:pPr>
            <a:r>
              <a:rPr lang="ja-JP" altLang="en-US" sz="3200" b="1" dirty="0">
                <a:solidFill>
                  <a:schemeClr val="bg1"/>
                </a:solidFill>
              </a:rPr>
              <a:t>美しい目をしている</a:t>
            </a:r>
          </a:p>
        </p:txBody>
      </p:sp>
    </p:spTree>
    <p:extLst>
      <p:ext uri="{BB962C8B-B14F-4D97-AF65-F5344CB8AC3E}">
        <p14:creationId xmlns:p14="http://schemas.microsoft.com/office/powerpoint/2010/main" val="36483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4519" fill="hold"/>
                                        <p:tgtEl>
                                          <p:spTgt spid="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5537" fill="hold"/>
                                        <p:tgtEl>
                                          <p:spTgt spid="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4519" fill="hold"/>
                                        <p:tgtEl>
                                          <p:spTgt spid="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5537" fill="hold"/>
                                        <p:tgtEl>
                                          <p:spTgt spid="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audio>
              <p:cMediaNode vol="80000">
                <p:cTn id="2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  <p:audio>
              <p:cMediaNode vol="80000">
                <p:cTn id="3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</p:childTnLst>
        </p:cTn>
      </p:par>
    </p:tnLst>
    <p:bldLst>
      <p:bldP spid="12" grpId="0" animBg="1"/>
      <p:bldP spid="1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ワイド画面</PresentationFormat>
  <Paragraphs>33</Paragraphs>
  <Slides>4</Slides>
  <Notes>4</Notes>
  <HiddenSlides>0</HiddenSlides>
  <MMClips>7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4" baseType="lpstr">
      <vt:lpstr>Lucida Grande</vt:lpstr>
      <vt:lpstr>ヒラギノ角ゴ ProN</vt:lpstr>
      <vt:lpstr>游ゴシック</vt:lpstr>
      <vt:lpstr>游ゴシック Light</vt:lpstr>
      <vt:lpstr>游ゴシック Light (見出し)</vt:lpstr>
      <vt:lpstr>游ゴシック体 ボールド</vt:lpstr>
      <vt:lpstr>Arial</vt:lpstr>
      <vt:lpstr>Arial Black</vt:lpstr>
      <vt:lpstr>Calibri</vt:lpstr>
      <vt:lpstr>Office テーマ</vt:lpstr>
      <vt:lpstr>第１章</vt:lpstr>
      <vt:lpstr>第１章</vt:lpstr>
      <vt:lpstr>第１章</vt:lpstr>
      <vt:lpstr>第１章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2018-04-13T05:22:07Z</dcterms:created>
  <dcterms:modified xsi:type="dcterms:W3CDTF">2024-05-30T08:19:14Z</dcterms:modified>
</cp:coreProperties>
</file>