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306" r:id="rId6"/>
    <p:sldId id="262" r:id="rId7"/>
    <p:sldId id="263" r:id="rId8"/>
    <p:sldId id="268" r:id="rId9"/>
    <p:sldId id="307" r:id="rId10"/>
    <p:sldId id="272" r:id="rId11"/>
    <p:sldId id="274" r:id="rId12"/>
    <p:sldId id="275" r:id="rId13"/>
    <p:sldId id="269" r:id="rId14"/>
    <p:sldId id="276" r:id="rId15"/>
    <p:sldId id="277" r:id="rId16"/>
    <p:sldId id="278" r:id="rId17"/>
    <p:sldId id="265" r:id="rId18"/>
    <p:sldId id="279" r:id="rId19"/>
    <p:sldId id="308" r:id="rId20"/>
    <p:sldId id="282" r:id="rId21"/>
    <p:sldId id="284" r:id="rId22"/>
    <p:sldId id="285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9" r:id="rId3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3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6600"/>
    <a:srgbClr val="FF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1" autoAdjust="0"/>
    <p:restoredTop sz="94353" autoAdjust="0"/>
  </p:normalViewPr>
  <p:slideViewPr>
    <p:cSldViewPr snapToGrid="0">
      <p:cViewPr varScale="1">
        <p:scale>
          <a:sx n="83" d="100"/>
          <a:sy n="83" d="100"/>
        </p:scale>
        <p:origin x="96" y="126"/>
      </p:cViewPr>
      <p:guideLst>
        <p:guide orient="horz"/>
        <p:guide pos="3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9E4F5-8375-4446-B3DC-F8AA47936F17}" type="datetimeFigureOut">
              <a:rPr kumimoji="1" lang="ja-JP" altLang="en-US" smtClean="0"/>
              <a:t>2022/3/22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B46D6-A00A-4983-A50D-BE5FF55E55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4247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46D6-A00A-4983-A50D-BE5FF55E553C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703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46D6-A00A-4983-A50D-BE5FF55E553C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2392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B46D6-A00A-4983-A50D-BE5FF55E553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938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46D6-A00A-4983-A50D-BE5FF55E553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7746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46D6-A00A-4983-A50D-BE5FF55E553C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8626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Really well </a:t>
            </a:r>
            <a:r>
              <a:rPr kumimoji="1" lang="ja-JP" altLang="en-US" dirty="0"/>
              <a:t>やや薄い文字に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46D6-A00A-4983-A50D-BE5FF55E553C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9321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46D6-A00A-4983-A50D-BE5FF55E553C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2660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46D6-A00A-4983-A50D-BE5FF55E553C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8944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46D6-A00A-4983-A50D-BE5FF55E553C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4667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46D6-A00A-4983-A50D-BE5FF55E553C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0109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46D6-A00A-4983-A50D-BE5FF55E553C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920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FD7FC4-AE24-4A49-BA8A-A38E8947D0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CB4D8127-4732-4E1B-937B-F20DB402B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852627-A8C0-4E08-B3CA-CFC625945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81AF-65C7-482E-BED9-E23CCEB3B8F0}" type="datetimeFigureOut">
              <a:rPr kumimoji="1" lang="ja-JP" altLang="en-US" smtClean="0"/>
              <a:t>2022/3/22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07B5E4-4A07-49B5-927E-2C12B71F8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4BF18C3-4069-4CE8-9FD1-EF68A0AE1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E593-2FE2-420D-A832-0D71566A1F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7686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D28FB7-6099-4466-B2EA-931BDCB33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E69338C-CCAB-4DB6-B4B2-7DD9C37DE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AD88E1-BF8C-4F55-8DD0-E26CDC005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81AF-65C7-482E-BED9-E23CCEB3B8F0}" type="datetimeFigureOut">
              <a:rPr kumimoji="1" lang="ja-JP" altLang="en-US" smtClean="0"/>
              <a:t>2022/3/22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B8F3037-00F6-4139-99C6-63ACFF37E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CC2378E-18B2-457D-822F-E008E87D8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E593-2FE2-420D-A832-0D71566A1F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777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CE2C0BD-17D7-42F7-A761-9EA9C0B7B9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B5518C5-8889-4ED8-A780-CCB886FFA9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7B9591-45B3-4B4C-B748-76E375D0D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81AF-65C7-482E-BED9-E23CCEB3B8F0}" type="datetimeFigureOut">
              <a:rPr kumimoji="1" lang="ja-JP" altLang="en-US" smtClean="0"/>
              <a:t>2022/3/22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EB619D7-FB88-46E4-A96A-8EE6C53EB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3F402D5-2354-4EC2-AA4C-1A1F853F5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E593-2FE2-420D-A832-0D71566A1F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5737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887531-2DDD-411E-9236-0EEEDFD72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C799922-758D-4DF8-BB96-9E59F5D5F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F0C9051-CCCC-43C7-9FAB-BC13F2DA6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81AF-65C7-482E-BED9-E23CCEB3B8F0}" type="datetimeFigureOut">
              <a:rPr kumimoji="1" lang="ja-JP" altLang="en-US" smtClean="0"/>
              <a:t>2022/3/22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D6367D-38C2-419B-AF28-0217256AB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C6805AB-4E88-423D-BD35-77DD6B2E3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E593-2FE2-420D-A832-0D71566A1F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2219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608FDA-CAA4-4E94-8A53-37D95D1A0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BDC2E63-6C45-4958-AD54-5A63F994C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23BF84-B9FF-42C7-9177-95EBB0233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81AF-65C7-482E-BED9-E23CCEB3B8F0}" type="datetimeFigureOut">
              <a:rPr kumimoji="1" lang="ja-JP" altLang="en-US" smtClean="0"/>
              <a:t>2022/3/22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A209EAE-2B93-44A2-B6E4-E9A04D93A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7DDE07-722A-454F-8D85-DDBA8382A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E593-2FE2-420D-A832-0D71566A1F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5016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973D85-A854-43D2-A3E4-E4E7A2A3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A69774C-E7BF-42F2-83D0-272D78DF1F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5AB062D-E536-4786-8F2F-35BEB4D3E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DF37913-1FC8-4ADF-A2CA-37E650A40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81AF-65C7-482E-BED9-E23CCEB3B8F0}" type="datetimeFigureOut">
              <a:rPr kumimoji="1" lang="ja-JP" altLang="en-US" smtClean="0"/>
              <a:t>2022/3/22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BB5CD32-636C-40D8-880B-AFF5DC56C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D9511D5-B80D-45D5-B926-6E694B14B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E593-2FE2-420D-A832-0D71566A1F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5735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78A58B-3BCB-447C-8025-8B490BF21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557150B-5630-48C1-BB13-831DEBAFC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EB2208B-2F4E-4379-B729-CF162BC74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FD8E6E8-B937-4708-824C-98B33CB030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D1ACEE5-D73D-4169-875E-DA1BB2E6A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3DB1118-DA37-4D85-98EB-2FCC8F963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81AF-65C7-482E-BED9-E23CCEB3B8F0}" type="datetimeFigureOut">
              <a:rPr kumimoji="1" lang="ja-JP" altLang="en-US" smtClean="0"/>
              <a:t>2022/3/22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5695CD2-F311-47C3-9FE3-5505B6205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EB7C346-2C06-4F57-A702-339A7670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E593-2FE2-420D-A832-0D71566A1F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803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9F3B19-63B8-4FC5-A3DC-0D645DBC2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0BD146C-A654-4C00-892E-FB422958C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81AF-65C7-482E-BED9-E23CCEB3B8F0}" type="datetimeFigureOut">
              <a:rPr kumimoji="1" lang="ja-JP" altLang="en-US" smtClean="0"/>
              <a:t>2022/3/22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471A0EB-71EB-43B6-90DC-FB91AD415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DEEECDD-90B2-423E-8546-218CFE53B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E593-2FE2-420D-A832-0D71566A1F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088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C46DF1D-17BD-4D01-AAD6-9D523270F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81AF-65C7-482E-BED9-E23CCEB3B8F0}" type="datetimeFigureOut">
              <a:rPr kumimoji="1" lang="ja-JP" altLang="en-US" smtClean="0"/>
              <a:t>2022/3/22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DAE6437-1809-436A-A14C-3209C7E52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E5B949-C150-44AB-B79A-A4422A9A4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E593-2FE2-420D-A832-0D71566A1F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3440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182610-5635-4F46-8B15-264ABD05A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9EA05FA-E863-4DC0-9649-5B6F9CDBC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4003229-B6E5-4F58-840C-2E227EC4D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57CCD96-AFA1-4B76-B25E-09DA93D62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81AF-65C7-482E-BED9-E23CCEB3B8F0}" type="datetimeFigureOut">
              <a:rPr kumimoji="1" lang="ja-JP" altLang="en-US" smtClean="0"/>
              <a:t>2022/3/22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399DD9D-F4CA-49F8-92E6-4C3230C24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F041F7D-9F3A-446B-8FEB-A4BEE7D09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E593-2FE2-420D-A832-0D71566A1F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9410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59F796-CCBF-4DE4-A1AB-E30555626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4A7FC58-A68A-4B84-BA7D-CDD8B302D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A64D449-CE7B-477F-BE1F-304C8C5D10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FC115E8-1440-4CE6-A322-33C4BA17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81AF-65C7-482E-BED9-E23CCEB3B8F0}" type="datetimeFigureOut">
              <a:rPr kumimoji="1" lang="ja-JP" altLang="en-US" smtClean="0"/>
              <a:t>2022/3/22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218108F-9A20-473E-BAFA-852DF1465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0309A94-CECE-42D3-8397-71F6CC630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E593-2FE2-420D-A832-0D71566A1F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747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D8F80F3-531D-410D-A3B7-4CEAF671C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CAF9A81-02AC-4B6F-ADDC-4430BDB5A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268200C-BF95-41FB-AEFB-8D1C578CDC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481AF-65C7-482E-BED9-E23CCEB3B8F0}" type="datetimeFigureOut">
              <a:rPr kumimoji="1" lang="ja-JP" altLang="en-US" smtClean="0"/>
              <a:t>2022/3/22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8518D7A-55FD-44F7-8230-6292BD3DBA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BA0B7C4-C851-4C40-8B15-7F83D9FAA0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AE593-2FE2-420D-A832-0D71566A1F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111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23.mp3"/><Relationship Id="rId3" Type="http://schemas.microsoft.com/office/2007/relationships/media" Target="../media/media21.mp3"/><Relationship Id="rId7" Type="http://schemas.microsoft.com/office/2007/relationships/media" Target="../media/media23.mp3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6" Type="http://schemas.openxmlformats.org/officeDocument/2006/relationships/audio" Target="../media/media22.mp3"/><Relationship Id="rId5" Type="http://schemas.microsoft.com/office/2007/relationships/media" Target="../media/media22.mp3"/><Relationship Id="rId10" Type="http://schemas.openxmlformats.org/officeDocument/2006/relationships/image" Target="../media/image2.png"/><Relationship Id="rId4" Type="http://schemas.openxmlformats.org/officeDocument/2006/relationships/audio" Target="../media/media21.mp3"/><Relationship Id="rId9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25.mp3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5.mp3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27.mp3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7.mp3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31.mp3"/><Relationship Id="rId3" Type="http://schemas.microsoft.com/office/2007/relationships/media" Target="../media/media29.mp3"/><Relationship Id="rId7" Type="http://schemas.microsoft.com/office/2007/relationships/media" Target="../media/media31.mp3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6" Type="http://schemas.openxmlformats.org/officeDocument/2006/relationships/audio" Target="../media/media30.mp3"/><Relationship Id="rId5" Type="http://schemas.microsoft.com/office/2007/relationships/media" Target="../media/media30.mp3"/><Relationship Id="rId10" Type="http://schemas.openxmlformats.org/officeDocument/2006/relationships/image" Target="../media/image2.png"/><Relationship Id="rId4" Type="http://schemas.openxmlformats.org/officeDocument/2006/relationships/audio" Target="../media/media29.mp3"/><Relationship Id="rId9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33.mp3"/><Relationship Id="rId7" Type="http://schemas.openxmlformats.org/officeDocument/2006/relationships/image" Target="../media/image5.png"/><Relationship Id="rId2" Type="http://schemas.openxmlformats.org/officeDocument/2006/relationships/audio" Target="../media/media32.mp3"/><Relationship Id="rId1" Type="http://schemas.microsoft.com/office/2007/relationships/media" Target="../media/media32.mp3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3.mp3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37.mp3"/><Relationship Id="rId3" Type="http://schemas.microsoft.com/office/2007/relationships/media" Target="../media/media35.mp3"/><Relationship Id="rId7" Type="http://schemas.microsoft.com/office/2007/relationships/media" Target="../media/media37.mp3"/><Relationship Id="rId2" Type="http://schemas.openxmlformats.org/officeDocument/2006/relationships/audio" Target="../media/media34.mp3"/><Relationship Id="rId1" Type="http://schemas.microsoft.com/office/2007/relationships/media" Target="../media/media34.mp3"/><Relationship Id="rId6" Type="http://schemas.openxmlformats.org/officeDocument/2006/relationships/audio" Target="../media/media36.mp3"/><Relationship Id="rId11" Type="http://schemas.openxmlformats.org/officeDocument/2006/relationships/image" Target="../media/image2.png"/><Relationship Id="rId5" Type="http://schemas.microsoft.com/office/2007/relationships/media" Target="../media/media36.mp3"/><Relationship Id="rId10" Type="http://schemas.openxmlformats.org/officeDocument/2006/relationships/notesSlide" Target="../notesSlides/notesSlide4.xml"/><Relationship Id="rId4" Type="http://schemas.openxmlformats.org/officeDocument/2006/relationships/audio" Target="../media/media35.mp3"/><Relationship Id="rId9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39.mp3"/><Relationship Id="rId7" Type="http://schemas.openxmlformats.org/officeDocument/2006/relationships/image" Target="../media/image2.png"/><Relationship Id="rId2" Type="http://schemas.openxmlformats.org/officeDocument/2006/relationships/audio" Target="../media/media38.mp3"/><Relationship Id="rId1" Type="http://schemas.microsoft.com/office/2007/relationships/media" Target="../media/media38.mp3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9.mp3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media" Target="../media/media41.mp3"/><Relationship Id="rId7" Type="http://schemas.openxmlformats.org/officeDocument/2006/relationships/image" Target="../media/image2.png"/><Relationship Id="rId2" Type="http://schemas.openxmlformats.org/officeDocument/2006/relationships/audio" Target="../media/media40.mp3"/><Relationship Id="rId1" Type="http://schemas.microsoft.com/office/2007/relationships/media" Target="../media/media40.mp3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1.mp3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5.mp3"/><Relationship Id="rId3" Type="http://schemas.microsoft.com/office/2007/relationships/media" Target="../media/media43.mp3"/><Relationship Id="rId7" Type="http://schemas.microsoft.com/office/2007/relationships/media" Target="../media/media45.mp3"/><Relationship Id="rId2" Type="http://schemas.openxmlformats.org/officeDocument/2006/relationships/audio" Target="../media/media42.mp3"/><Relationship Id="rId1" Type="http://schemas.microsoft.com/office/2007/relationships/media" Target="../media/media42.mp3"/><Relationship Id="rId6" Type="http://schemas.openxmlformats.org/officeDocument/2006/relationships/audio" Target="../media/media44.mp3"/><Relationship Id="rId11" Type="http://schemas.openxmlformats.org/officeDocument/2006/relationships/image" Target="../media/image2.png"/><Relationship Id="rId5" Type="http://schemas.microsoft.com/office/2007/relationships/media" Target="../media/media44.mp3"/><Relationship Id="rId10" Type="http://schemas.openxmlformats.org/officeDocument/2006/relationships/notesSlide" Target="../notesSlides/notesSlide7.xml"/><Relationship Id="rId4" Type="http://schemas.openxmlformats.org/officeDocument/2006/relationships/audio" Target="../media/media43.mp3"/><Relationship Id="rId9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microsoft.com/office/2007/relationships/media" Target="../media/media47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46.mp3"/><Relationship Id="rId1" Type="http://schemas.microsoft.com/office/2007/relationships/media" Target="../media/media46.mp3"/><Relationship Id="rId6" Type="http://schemas.openxmlformats.org/officeDocument/2006/relationships/audio" Target="../media/media48.mp3"/><Relationship Id="rId5" Type="http://schemas.microsoft.com/office/2007/relationships/media" Target="../media/media48.mp3"/><Relationship Id="rId10" Type="http://schemas.openxmlformats.org/officeDocument/2006/relationships/image" Target="../media/image3.png"/><Relationship Id="rId4" Type="http://schemas.openxmlformats.org/officeDocument/2006/relationships/audio" Target="../media/media47.mp3"/><Relationship Id="rId9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media" Target="../media/media50.mp3"/><Relationship Id="rId7" Type="http://schemas.openxmlformats.org/officeDocument/2006/relationships/image" Target="../media/image2.png"/><Relationship Id="rId2" Type="http://schemas.openxmlformats.org/officeDocument/2006/relationships/audio" Target="../media/media49.mp3"/><Relationship Id="rId1" Type="http://schemas.microsoft.com/office/2007/relationships/media" Target="../media/media49.mp3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0.mp3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media" Target="../media/media52.mp3"/><Relationship Id="rId7" Type="http://schemas.openxmlformats.org/officeDocument/2006/relationships/image" Target="../media/image2.png"/><Relationship Id="rId2" Type="http://schemas.openxmlformats.org/officeDocument/2006/relationships/audio" Target="../media/media51.mp3"/><Relationship Id="rId1" Type="http://schemas.microsoft.com/office/2007/relationships/media" Target="../media/media51.mp3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2.mp3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6.mp3"/><Relationship Id="rId3" Type="http://schemas.microsoft.com/office/2007/relationships/media" Target="../media/media54.mp3"/><Relationship Id="rId7" Type="http://schemas.microsoft.com/office/2007/relationships/media" Target="../media/media56.mp3"/><Relationship Id="rId2" Type="http://schemas.openxmlformats.org/officeDocument/2006/relationships/audio" Target="../media/media53.mp3"/><Relationship Id="rId1" Type="http://schemas.microsoft.com/office/2007/relationships/media" Target="../media/media53.mp3"/><Relationship Id="rId6" Type="http://schemas.openxmlformats.org/officeDocument/2006/relationships/audio" Target="../media/media55.mp3"/><Relationship Id="rId11" Type="http://schemas.openxmlformats.org/officeDocument/2006/relationships/image" Target="../media/image2.png"/><Relationship Id="rId5" Type="http://schemas.microsoft.com/office/2007/relationships/media" Target="../media/media55.mp3"/><Relationship Id="rId10" Type="http://schemas.openxmlformats.org/officeDocument/2006/relationships/notesSlide" Target="../notesSlides/notesSlide11.xml"/><Relationship Id="rId4" Type="http://schemas.openxmlformats.org/officeDocument/2006/relationships/audio" Target="../media/media54.mp3"/><Relationship Id="rId9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media" Target="../media/media58.mp3"/><Relationship Id="rId2" Type="http://schemas.openxmlformats.org/officeDocument/2006/relationships/audio" Target="../media/media57.mp3"/><Relationship Id="rId1" Type="http://schemas.microsoft.com/office/2007/relationships/media" Target="../media/media57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8.mp3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media" Target="../media/media60.mp3"/><Relationship Id="rId2" Type="http://schemas.openxmlformats.org/officeDocument/2006/relationships/audio" Target="../media/media59.mp3"/><Relationship Id="rId1" Type="http://schemas.microsoft.com/office/2007/relationships/media" Target="../media/media59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0.mp3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media" Target="../media/media62.mp3"/><Relationship Id="rId2" Type="http://schemas.openxmlformats.org/officeDocument/2006/relationships/audio" Target="../media/media61.mp3"/><Relationship Id="rId1" Type="http://schemas.microsoft.com/office/2007/relationships/media" Target="../media/media6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2.mp3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media" Target="../media/media64.mp3"/><Relationship Id="rId2" Type="http://schemas.openxmlformats.org/officeDocument/2006/relationships/audio" Target="../media/media63.mp3"/><Relationship Id="rId1" Type="http://schemas.microsoft.com/office/2007/relationships/media" Target="../media/media63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4.mp3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66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65.mp3"/><Relationship Id="rId1" Type="http://schemas.microsoft.com/office/2007/relationships/media" Target="../media/media65.mp3"/><Relationship Id="rId6" Type="http://schemas.openxmlformats.org/officeDocument/2006/relationships/audio" Target="../media/media67.mp3"/><Relationship Id="rId5" Type="http://schemas.microsoft.com/office/2007/relationships/media" Target="../media/media67.mp3"/><Relationship Id="rId4" Type="http://schemas.openxmlformats.org/officeDocument/2006/relationships/audio" Target="../media/media66.mp3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4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5" Type="http://schemas.microsoft.com/office/2007/relationships/media" Target="../media/media5.mp3"/><Relationship Id="rId4" Type="http://schemas.openxmlformats.org/officeDocument/2006/relationships/audio" Target="../media/media4.mp3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69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68.mp3"/><Relationship Id="rId1" Type="http://schemas.microsoft.com/office/2007/relationships/media" Target="../media/media68.mp3"/><Relationship Id="rId6" Type="http://schemas.openxmlformats.org/officeDocument/2006/relationships/audio" Target="../media/media70.mp3"/><Relationship Id="rId5" Type="http://schemas.microsoft.com/office/2007/relationships/media" Target="../media/media70.mp3"/><Relationship Id="rId4" Type="http://schemas.openxmlformats.org/officeDocument/2006/relationships/audio" Target="../media/media69.mp3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media" Target="../media/media72.mp3"/><Relationship Id="rId2" Type="http://schemas.openxmlformats.org/officeDocument/2006/relationships/audio" Target="../media/media71.mp3"/><Relationship Id="rId1" Type="http://schemas.microsoft.com/office/2007/relationships/media" Target="../media/media7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2.mp3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media" Target="../media/media74.mp3"/><Relationship Id="rId2" Type="http://schemas.openxmlformats.org/officeDocument/2006/relationships/audio" Target="../media/media73.mp3"/><Relationship Id="rId1" Type="http://schemas.microsoft.com/office/2007/relationships/media" Target="../media/media73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4.mp3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media" Target="../media/media76.mp3"/><Relationship Id="rId2" Type="http://schemas.openxmlformats.org/officeDocument/2006/relationships/audio" Target="../media/media75.mp3"/><Relationship Id="rId1" Type="http://schemas.microsoft.com/office/2007/relationships/media" Target="../media/media75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6.mp3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78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77.mp3"/><Relationship Id="rId1" Type="http://schemas.microsoft.com/office/2007/relationships/media" Target="../media/media77.mp3"/><Relationship Id="rId6" Type="http://schemas.openxmlformats.org/officeDocument/2006/relationships/audio" Target="../media/media79.mp3"/><Relationship Id="rId5" Type="http://schemas.microsoft.com/office/2007/relationships/media" Target="../media/media79.mp3"/><Relationship Id="rId4" Type="http://schemas.openxmlformats.org/officeDocument/2006/relationships/audio" Target="../media/media78.mp3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media" Target="../media/media81.mp3"/><Relationship Id="rId2" Type="http://schemas.openxmlformats.org/officeDocument/2006/relationships/audio" Target="../media/media80.mp3"/><Relationship Id="rId1" Type="http://schemas.microsoft.com/office/2007/relationships/media" Target="../media/media80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1.mp3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83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82.mp3"/><Relationship Id="rId1" Type="http://schemas.microsoft.com/office/2007/relationships/media" Target="../media/media82.mp3"/><Relationship Id="rId6" Type="http://schemas.openxmlformats.org/officeDocument/2006/relationships/audio" Target="../media/media84.mp3"/><Relationship Id="rId5" Type="http://schemas.microsoft.com/office/2007/relationships/media" Target="../media/media84.mp3"/><Relationship Id="rId4" Type="http://schemas.openxmlformats.org/officeDocument/2006/relationships/audio" Target="../media/media83.mp3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media" Target="../media/media86.mp3"/><Relationship Id="rId2" Type="http://schemas.openxmlformats.org/officeDocument/2006/relationships/audio" Target="../media/media85.mp3"/><Relationship Id="rId1" Type="http://schemas.microsoft.com/office/2007/relationships/media" Target="../media/media85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6.mp3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audio" Target="../media/media90.mp3"/><Relationship Id="rId3" Type="http://schemas.microsoft.com/office/2007/relationships/media" Target="../media/media88.mp3"/><Relationship Id="rId7" Type="http://schemas.microsoft.com/office/2007/relationships/media" Target="../media/media90.mp3"/><Relationship Id="rId2" Type="http://schemas.openxmlformats.org/officeDocument/2006/relationships/audio" Target="../media/media87.mp3"/><Relationship Id="rId1" Type="http://schemas.microsoft.com/office/2007/relationships/media" Target="../media/media87.mp3"/><Relationship Id="rId6" Type="http://schemas.openxmlformats.org/officeDocument/2006/relationships/audio" Target="../media/media89.mp3"/><Relationship Id="rId11" Type="http://schemas.openxmlformats.org/officeDocument/2006/relationships/image" Target="../media/image7.png"/><Relationship Id="rId5" Type="http://schemas.microsoft.com/office/2007/relationships/media" Target="../media/media89.mp3"/><Relationship Id="rId10" Type="http://schemas.openxmlformats.org/officeDocument/2006/relationships/image" Target="../media/image2.png"/><Relationship Id="rId4" Type="http://schemas.openxmlformats.org/officeDocument/2006/relationships/audio" Target="../media/media88.mp3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7.mp3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p3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p3"/><Relationship Id="rId3" Type="http://schemas.microsoft.com/office/2007/relationships/media" Target="../media/media9.mp3"/><Relationship Id="rId7" Type="http://schemas.microsoft.com/office/2007/relationships/media" Target="../media/media11.mp3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audio" Target="../media/media10.mp3"/><Relationship Id="rId5" Type="http://schemas.microsoft.com/office/2007/relationships/media" Target="../media/media10.mp3"/><Relationship Id="rId10" Type="http://schemas.openxmlformats.org/officeDocument/2006/relationships/image" Target="../media/image1.png"/><Relationship Id="rId4" Type="http://schemas.openxmlformats.org/officeDocument/2006/relationships/audio" Target="../media/media9.mp3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3.mp3"/><Relationship Id="rId7" Type="http://schemas.openxmlformats.org/officeDocument/2006/relationships/image" Target="../media/image2.png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p3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5.mp3"/><Relationship Id="rId7" Type="http://schemas.openxmlformats.org/officeDocument/2006/relationships/image" Target="../media/image2.png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5.mp3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19.mp3"/><Relationship Id="rId3" Type="http://schemas.microsoft.com/office/2007/relationships/media" Target="../media/media17.mp3"/><Relationship Id="rId7" Type="http://schemas.microsoft.com/office/2007/relationships/media" Target="../media/media19.mp3"/><Relationship Id="rId12" Type="http://schemas.openxmlformats.org/officeDocument/2006/relationships/image" Target="../media/image4.png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audio" Target="../media/media18.mp3"/><Relationship Id="rId11" Type="http://schemas.openxmlformats.org/officeDocument/2006/relationships/image" Target="../media/image2.png"/><Relationship Id="rId5" Type="http://schemas.microsoft.com/office/2007/relationships/media" Target="../media/media18.mp3"/><Relationship Id="rId10" Type="http://schemas.openxmlformats.org/officeDocument/2006/relationships/image" Target="../media/image3.png"/><Relationship Id="rId4" Type="http://schemas.openxmlformats.org/officeDocument/2006/relationships/audio" Target="../media/media17.mp3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C133AE-6A22-4F15-8351-E6B5418B14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671945"/>
            <a:ext cx="6220690" cy="2706399"/>
          </a:xfrm>
        </p:spPr>
        <p:txBody>
          <a:bodyPr>
            <a:noAutofit/>
          </a:bodyPr>
          <a:lstStyle/>
          <a:p>
            <a:r>
              <a:rPr kumimoji="1" lang="en-US" altLang="ja-JP" sz="8800" b="1" dirty="0">
                <a:latin typeface="Arial Black" panose="020B0A04020102020204" pitchFamily="34" charset="0"/>
              </a:rPr>
              <a:t>FACT</a:t>
            </a:r>
            <a:br>
              <a:rPr kumimoji="1" lang="en-US" altLang="ja-JP" sz="8800" b="1" dirty="0">
                <a:latin typeface="Arial Black" panose="020B0A04020102020204" pitchFamily="34" charset="0"/>
              </a:rPr>
            </a:br>
            <a:r>
              <a:rPr kumimoji="1" lang="en-US" altLang="ja-JP" sz="8800" b="1" dirty="0">
                <a:latin typeface="Arial Black" panose="020B0A04020102020204" pitchFamily="34" charset="0"/>
              </a:rPr>
              <a:t>1</a:t>
            </a:r>
            <a:endParaRPr kumimoji="1" lang="ja-JP" altLang="en-US" sz="8800" b="1" dirty="0">
              <a:latin typeface="Arial Black" panose="020B0A04020102020204" pitchFamily="34" charset="0"/>
            </a:endParaRP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04B308AC-ADE1-4824-A718-D18C2E2AE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3054" y="3544598"/>
            <a:ext cx="2313708" cy="1352984"/>
          </a:xfrm>
          <a:solidFill>
            <a:schemeClr val="accent5">
              <a:lumMod val="50000"/>
            </a:schemeClr>
          </a:solidFill>
        </p:spPr>
        <p:txBody>
          <a:bodyPr>
            <a:normAutofit fontScale="92500" lnSpcReduction="10000"/>
          </a:bodyPr>
          <a:lstStyle/>
          <a:p>
            <a:pPr algn="r">
              <a:lnSpc>
                <a:spcPct val="110000"/>
              </a:lnSpc>
            </a:pPr>
            <a:r>
              <a:rPr kumimoji="1" lang="ja-JP" altLang="en-US" sz="8800" b="1" dirty="0">
                <a:solidFill>
                  <a:schemeClr val="bg1"/>
                </a:solidFill>
              </a:rPr>
              <a:t>主語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F9FBA21-1DAD-4544-A107-9EBFEF03789C}"/>
              </a:ext>
            </a:extLst>
          </p:cNvPr>
          <p:cNvSpPr txBox="1"/>
          <p:nvPr/>
        </p:nvSpPr>
        <p:spPr>
          <a:xfrm>
            <a:off x="4659923" y="5472546"/>
            <a:ext cx="32025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P.P.6-9</a:t>
            </a:r>
            <a:endParaRPr kumimoji="1" lang="ja-JP" altLang="en-US" sz="60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52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9E4680-8618-4CF2-A813-B17F86BE6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1685" cy="801858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3600" b="1" dirty="0">
                <a:solidFill>
                  <a:schemeClr val="bg1"/>
                </a:solidFill>
              </a:rPr>
              <a:t>00</a:t>
            </a:r>
            <a:r>
              <a:rPr lang="ja-JP" altLang="ja-JP" sz="3600" b="1" dirty="0">
                <a:solidFill>
                  <a:schemeClr val="bg1"/>
                </a:solidFill>
              </a:rPr>
              <a:t>8</a:t>
            </a:r>
            <a:endParaRPr kumimoji="1" lang="ja-JP" alt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DFCE00-4F4A-41FA-A055-F2CA86DD6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89" y="1229458"/>
            <a:ext cx="11103136" cy="487932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(a)</a:t>
            </a:r>
            <a:r>
              <a:rPr lang="ja-JP" altLang="en-US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play</a:t>
            </a:r>
            <a:r>
              <a:rPr lang="ja-JP" alt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       soccer at school.</a:t>
            </a:r>
            <a:endParaRPr kumimoji="1" lang="en-US" altLang="ja-JP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</a:t>
            </a:r>
            <a:r>
              <a:rPr lang="ja-JP" altLang="en-US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</a:t>
            </a:r>
            <a:r>
              <a:rPr lang="en-US" altLang="ja-JP" sz="4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 </a:t>
            </a:r>
            <a:r>
              <a:rPr lang="en-US" altLang="ja-JP" sz="4800" b="1" dirty="0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ja-JP" sz="4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jogs          </a:t>
            </a:r>
            <a:r>
              <a:rPr lang="en-US" altLang="ja-JP" sz="4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 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morning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(c)</a:t>
            </a:r>
            <a:r>
              <a:rPr lang="ja-JP" altLang="en-US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      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   in London.</a:t>
            </a:r>
          </a:p>
          <a:p>
            <a:pPr marL="0" indent="0">
              <a:lnSpc>
                <a:spcPct val="150000"/>
              </a:lnSpc>
              <a:buNone/>
            </a:pPr>
            <a:r>
              <a:rPr kumimoji="1"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(d)</a:t>
            </a:r>
            <a:r>
              <a:rPr lang="ja-JP" altLang="en-US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</a:t>
            </a: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          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nice car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1" lang="en-US" altLang="ja-JP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矢印: 五方向 5">
            <a:extLst>
              <a:ext uri="{FF2B5EF4-FFF2-40B4-BE49-F238E27FC236}">
                <a16:creationId xmlns:a16="http://schemas.microsoft.com/office/drawing/2014/main" id="{71855095-B588-4D7B-BBD2-A8F0A69B5058}"/>
              </a:ext>
            </a:extLst>
          </p:cNvPr>
          <p:cNvSpPr/>
          <p:nvPr/>
        </p:nvSpPr>
        <p:spPr>
          <a:xfrm>
            <a:off x="2650812" y="175633"/>
            <a:ext cx="1111348" cy="590843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2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151927B-2207-4266-B27A-F172D82B0686}"/>
              </a:ext>
            </a:extLst>
          </p:cNvPr>
          <p:cNvSpPr txBox="1"/>
          <p:nvPr/>
        </p:nvSpPr>
        <p:spPr>
          <a:xfrm>
            <a:off x="4031791" y="148487"/>
            <a:ext cx="3568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ja-JP" altLang="en-US" sz="4000" dirty="0">
                <a:solidFill>
                  <a:srgbClr val="000000"/>
                </a:solidFill>
                <a:latin typeface="游ゴシック体 ボールド"/>
                <a:ea typeface="游ゴシック体 ボールド"/>
                <a:cs typeface="游ゴシック体 ボールド"/>
              </a:rPr>
              <a:t>動詞の変化形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AA731C8-354C-4C2E-B12B-DF69FE2AFAC0}"/>
              </a:ext>
            </a:extLst>
          </p:cNvPr>
          <p:cNvSpPr txBox="1"/>
          <p:nvPr/>
        </p:nvSpPr>
        <p:spPr>
          <a:xfrm>
            <a:off x="1199116" y="211015"/>
            <a:ext cx="10670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12p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四角形: メモ 10">
            <a:extLst>
              <a:ext uri="{FF2B5EF4-FFF2-40B4-BE49-F238E27FC236}">
                <a16:creationId xmlns:a16="http://schemas.microsoft.com/office/drawing/2014/main" id="{B05EEB33-6B0F-43F6-847E-55E82B5F621B}"/>
              </a:ext>
            </a:extLst>
          </p:cNvPr>
          <p:cNvSpPr/>
          <p:nvPr/>
        </p:nvSpPr>
        <p:spPr>
          <a:xfrm flipH="1">
            <a:off x="3697082" y="1661364"/>
            <a:ext cx="2788203" cy="680501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noProof="0" dirty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rPr>
              <a:t>をやっています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grpSp>
        <p:nvGrpSpPr>
          <p:cNvPr id="13" name="図形グループ 12"/>
          <p:cNvGrpSpPr/>
          <p:nvPr/>
        </p:nvGrpSpPr>
        <p:grpSpPr>
          <a:xfrm>
            <a:off x="804545" y="932346"/>
            <a:ext cx="4894638" cy="646331"/>
            <a:chOff x="1267267" y="-1056265"/>
            <a:chExt cx="4894638" cy="646331"/>
          </a:xfrm>
        </p:grpSpPr>
        <p:sp>
          <p:nvSpPr>
            <p:cNvPr id="15" name="円/楕円 14"/>
            <p:cNvSpPr/>
            <p:nvPr/>
          </p:nvSpPr>
          <p:spPr>
            <a:xfrm>
              <a:off x="1309408" y="-876169"/>
              <a:ext cx="393806" cy="39378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1267267" y="-1056265"/>
              <a:ext cx="48946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dirty="0">
                  <a:solidFill>
                    <a:schemeClr val="bg1"/>
                  </a:solidFill>
                  <a:ea typeface="+mj-ea"/>
                  <a:cs typeface="游ゴシック Light (見出し)"/>
                </a:rPr>
                <a:t>１</a:t>
              </a:r>
              <a:r>
                <a:rPr kumimoji="1" lang="ja-JP" altLang="en-US" sz="3600" b="1" dirty="0">
                  <a:ea typeface="+mj-ea"/>
                  <a:cs typeface="游ゴシック Light (見出し)"/>
                </a:rPr>
                <a:t>　</a:t>
              </a:r>
              <a:r>
                <a:rPr lang="ja-JP" altLang="en-US" sz="3200" b="1" dirty="0">
                  <a:ea typeface="+mj-ea"/>
                  <a:cs typeface="游ゴシック Light (見出し)"/>
                </a:rPr>
                <a:t>現在形</a:t>
              </a:r>
              <a:endParaRPr kumimoji="1" lang="ja-JP" altLang="en-US" sz="3200" b="1" dirty="0">
                <a:ea typeface="+mj-ea"/>
                <a:cs typeface="游ゴシック Light (見出し)"/>
              </a:endParaRPr>
            </a:p>
          </p:txBody>
        </p:sp>
      </p:grpSp>
      <p:sp>
        <p:nvSpPr>
          <p:cNvPr id="17" name="四角形: メモ 10">
            <a:extLst>
              <a:ext uri="{FF2B5EF4-FFF2-40B4-BE49-F238E27FC236}">
                <a16:creationId xmlns:a16="http://schemas.microsoft.com/office/drawing/2014/main" id="{B05EEB33-6B0F-43F6-847E-55E82B5F621B}"/>
              </a:ext>
            </a:extLst>
          </p:cNvPr>
          <p:cNvSpPr/>
          <p:nvPr/>
        </p:nvSpPr>
        <p:spPr>
          <a:xfrm flipH="1">
            <a:off x="3762158" y="2890491"/>
            <a:ext cx="3095841" cy="680501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b="1" dirty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rPr>
              <a:t>ジョギングします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8" name="四角形: メモ 10">
            <a:extLst>
              <a:ext uri="{FF2B5EF4-FFF2-40B4-BE49-F238E27FC236}">
                <a16:creationId xmlns:a16="http://schemas.microsoft.com/office/drawing/2014/main" id="{B05EEB33-6B0F-43F6-847E-55E82B5F621B}"/>
              </a:ext>
            </a:extLst>
          </p:cNvPr>
          <p:cNvSpPr/>
          <p:nvPr/>
        </p:nvSpPr>
        <p:spPr>
          <a:xfrm flipH="1">
            <a:off x="3675063" y="4085355"/>
            <a:ext cx="2832169" cy="680501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b="1" dirty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rPr>
              <a:t>住んでいます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9" name="四角形: メモ 10">
            <a:extLst>
              <a:ext uri="{FF2B5EF4-FFF2-40B4-BE49-F238E27FC236}">
                <a16:creationId xmlns:a16="http://schemas.microsoft.com/office/drawing/2014/main" id="{B05EEB33-6B0F-43F6-847E-55E82B5F621B}"/>
              </a:ext>
            </a:extLst>
          </p:cNvPr>
          <p:cNvSpPr/>
          <p:nvPr/>
        </p:nvSpPr>
        <p:spPr>
          <a:xfrm flipH="1">
            <a:off x="3675063" y="5287759"/>
            <a:ext cx="2823734" cy="680501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b="1" dirty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rPr>
              <a:t>もっている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92587" y="932346"/>
            <a:ext cx="6980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/>
                </a:solidFill>
                <a:ea typeface="+mj-ea"/>
                <a:cs typeface="游ゴシック Light (見出し)"/>
              </a:rPr>
              <a:t>１</a:t>
            </a:r>
            <a:r>
              <a:rPr kumimoji="1" lang="ja-JP" altLang="en-US" sz="3600" b="1" dirty="0">
                <a:ea typeface="+mj-ea"/>
                <a:cs typeface="游ゴシック Light (見出し)"/>
              </a:rPr>
              <a:t>　</a:t>
            </a:r>
            <a:r>
              <a:rPr lang="ja-JP" altLang="en-US" sz="3200" b="1" dirty="0">
                <a:ea typeface="+mj-ea"/>
                <a:cs typeface="游ゴシック Light (見出し)"/>
              </a:rPr>
              <a:t>現在形　</a:t>
            </a:r>
            <a:r>
              <a:rPr lang="ja-JP" altLang="en-US" sz="3200" b="1" dirty="0">
                <a:solidFill>
                  <a:schemeClr val="accent5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体 ボールド"/>
              </a:rPr>
              <a:t>▶一般動詞の変化形</a:t>
            </a:r>
            <a:endParaRPr kumimoji="1" lang="ja-JP" altLang="en-US" sz="3200" b="1" dirty="0">
              <a:solidFill>
                <a:schemeClr val="accent5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游ゴシック体 ボールド"/>
            </a:endParaRPr>
          </a:p>
        </p:txBody>
      </p:sp>
      <p:pic>
        <p:nvPicPr>
          <p:cNvPr id="4" name="FACTBOOK_Chapter1_008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62" y="1833722"/>
            <a:ext cx="462973" cy="462973"/>
          </a:xfrm>
          <a:prstGeom prst="rect">
            <a:avLst/>
          </a:prstGeom>
        </p:spPr>
      </p:pic>
      <p:pic>
        <p:nvPicPr>
          <p:cNvPr id="5" name="FACTBOOK_Chapter1_008b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3036110"/>
            <a:ext cx="462972" cy="462972"/>
          </a:xfrm>
          <a:prstGeom prst="rect">
            <a:avLst/>
          </a:prstGeom>
        </p:spPr>
      </p:pic>
      <p:pic>
        <p:nvPicPr>
          <p:cNvPr id="8" name="FACTBOOK_Chapter1_008c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4252008"/>
            <a:ext cx="530522" cy="530522"/>
          </a:xfrm>
          <a:prstGeom prst="rect">
            <a:avLst/>
          </a:prstGeom>
        </p:spPr>
      </p:pic>
      <p:pic>
        <p:nvPicPr>
          <p:cNvPr id="9" name="FACTBOOK_Chapter1_008d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5467904"/>
            <a:ext cx="517013" cy="51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5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1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1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84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60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1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51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284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360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9E4680-8618-4CF2-A813-B17F86BE6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1685" cy="801858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3600" b="1" dirty="0">
                <a:solidFill>
                  <a:schemeClr val="bg1"/>
                </a:solidFill>
              </a:rPr>
              <a:t>00</a:t>
            </a:r>
            <a:r>
              <a:rPr lang="ja-JP" altLang="ja-JP" sz="3600" b="1" dirty="0">
                <a:solidFill>
                  <a:schemeClr val="bg1"/>
                </a:solidFill>
              </a:rPr>
              <a:t>9</a:t>
            </a:r>
            <a:endParaRPr kumimoji="1" lang="ja-JP" alt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DFCE00-4F4A-41FA-A055-F2CA86DD6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996" y="1567157"/>
            <a:ext cx="11322229" cy="454162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(a)</a:t>
            </a:r>
            <a:r>
              <a:rPr lang="ja-JP" altLang="en-US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was</a:t>
            </a:r>
            <a:r>
              <a:rPr lang="ja-JP" alt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      really happy.</a:t>
            </a:r>
          </a:p>
          <a:p>
            <a:pPr marL="0" indent="0">
              <a:lnSpc>
                <a:spcPct val="150000"/>
              </a:lnSpc>
              <a:buNone/>
            </a:pPr>
            <a:endParaRPr kumimoji="1" lang="en-US" altLang="ja-JP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</a:t>
            </a:r>
            <a:r>
              <a:rPr lang="ja-JP" altLang="en-US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were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    sad.</a:t>
            </a:r>
          </a:p>
        </p:txBody>
      </p:sp>
      <p:sp>
        <p:nvSpPr>
          <p:cNvPr id="6" name="矢印: 五方向 5">
            <a:extLst>
              <a:ext uri="{FF2B5EF4-FFF2-40B4-BE49-F238E27FC236}">
                <a16:creationId xmlns:a16="http://schemas.microsoft.com/office/drawing/2014/main" id="{71855095-B588-4D7B-BBD2-A8F0A69B5058}"/>
              </a:ext>
            </a:extLst>
          </p:cNvPr>
          <p:cNvSpPr/>
          <p:nvPr/>
        </p:nvSpPr>
        <p:spPr>
          <a:xfrm>
            <a:off x="2650812" y="175633"/>
            <a:ext cx="1111348" cy="590843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2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151927B-2207-4266-B27A-F172D82B0686}"/>
              </a:ext>
            </a:extLst>
          </p:cNvPr>
          <p:cNvSpPr txBox="1"/>
          <p:nvPr/>
        </p:nvSpPr>
        <p:spPr>
          <a:xfrm>
            <a:off x="4031791" y="148487"/>
            <a:ext cx="3568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ja-JP" altLang="en-US" sz="4000" dirty="0">
                <a:solidFill>
                  <a:srgbClr val="000000"/>
                </a:solidFill>
                <a:latin typeface="游ゴシック体 ボールド"/>
                <a:ea typeface="游ゴシック体 ボールド"/>
                <a:cs typeface="游ゴシック体 ボールド"/>
              </a:rPr>
              <a:t>動詞の変化形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AA731C8-354C-4C2E-B12B-DF69FE2AFAC0}"/>
              </a:ext>
            </a:extLst>
          </p:cNvPr>
          <p:cNvSpPr txBox="1"/>
          <p:nvPr/>
        </p:nvSpPr>
        <p:spPr>
          <a:xfrm>
            <a:off x="1199116" y="211015"/>
            <a:ext cx="10670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13p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四角形: メモ 10">
            <a:extLst>
              <a:ext uri="{FF2B5EF4-FFF2-40B4-BE49-F238E27FC236}">
                <a16:creationId xmlns:a16="http://schemas.microsoft.com/office/drawing/2014/main" id="{B05EEB33-6B0F-43F6-847E-55E82B5F621B}"/>
              </a:ext>
            </a:extLst>
          </p:cNvPr>
          <p:cNvSpPr/>
          <p:nvPr/>
        </p:nvSpPr>
        <p:spPr>
          <a:xfrm flipH="1">
            <a:off x="3215620" y="2026133"/>
            <a:ext cx="2594113" cy="680501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b="1" dirty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rPr>
              <a:t>〜</a:t>
            </a:r>
            <a:r>
              <a:rPr lang="ja-JP" altLang="en-US" sz="2800" b="1" dirty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rPr>
              <a:t>だった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601147" y="1017904"/>
            <a:ext cx="8064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atin typeface="+mn-ea"/>
                <a:cs typeface="游ゴシック Light (見出し)"/>
              </a:rPr>
              <a:t>過去形　</a:t>
            </a:r>
            <a:r>
              <a:rPr lang="ja-JP" altLang="en-US" sz="3200" b="1" dirty="0">
                <a:solidFill>
                  <a:schemeClr val="accent5">
                    <a:lumMod val="50000"/>
                  </a:schemeClr>
                </a:solidFill>
                <a:latin typeface="+mn-ea"/>
                <a:cs typeface="游ゴシック体 ボールド"/>
              </a:rPr>
              <a:t>▶b</a:t>
            </a:r>
            <a:r>
              <a:rPr lang="en-US" altLang="ja-JP" sz="3200" b="1" dirty="0">
                <a:solidFill>
                  <a:schemeClr val="accent5">
                    <a:lumMod val="50000"/>
                  </a:schemeClr>
                </a:solidFill>
                <a:latin typeface="+mn-ea"/>
                <a:cs typeface="游ゴシック体 ボールド"/>
              </a:rPr>
              <a:t>e</a:t>
            </a:r>
            <a:r>
              <a:rPr lang="ja-JP" altLang="en-US" sz="3200" b="1" dirty="0">
                <a:solidFill>
                  <a:schemeClr val="accent5">
                    <a:lumMod val="50000"/>
                  </a:schemeClr>
                </a:solidFill>
                <a:latin typeface="+mn-ea"/>
                <a:cs typeface="游ゴシック体 ボールド"/>
              </a:rPr>
              <a:t>動詞の過去形と主語との対応</a:t>
            </a:r>
          </a:p>
        </p:txBody>
      </p:sp>
      <p:sp>
        <p:nvSpPr>
          <p:cNvPr id="17" name="四角形: メモ 10">
            <a:extLst>
              <a:ext uri="{FF2B5EF4-FFF2-40B4-BE49-F238E27FC236}">
                <a16:creationId xmlns:a16="http://schemas.microsoft.com/office/drawing/2014/main" id="{B05EEB33-6B0F-43F6-847E-55E82B5F621B}"/>
              </a:ext>
            </a:extLst>
          </p:cNvPr>
          <p:cNvSpPr/>
          <p:nvPr/>
        </p:nvSpPr>
        <p:spPr>
          <a:xfrm flipH="1">
            <a:off x="3344334" y="4457648"/>
            <a:ext cx="2438378" cy="680501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b="1" noProof="0" dirty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rPr>
              <a:t>〜</a:t>
            </a:r>
            <a:r>
              <a:rPr lang="ja-JP" altLang="en-US" sz="2800" b="1" noProof="0" dirty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rPr>
              <a:t>だった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pic>
        <p:nvPicPr>
          <p:cNvPr id="20" name="FACTBOOK_Chapter1_009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2171471"/>
            <a:ext cx="462974" cy="462974"/>
          </a:xfrm>
          <a:prstGeom prst="rect">
            <a:avLst/>
          </a:prstGeom>
        </p:spPr>
      </p:pic>
      <p:pic>
        <p:nvPicPr>
          <p:cNvPr id="21" name="FACTBOOK_Chapter1_009b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4603267"/>
            <a:ext cx="476483" cy="476483"/>
          </a:xfrm>
          <a:prstGeom prst="rect">
            <a:avLst/>
          </a:prstGeom>
        </p:spPr>
      </p:pic>
      <p:sp>
        <p:nvSpPr>
          <p:cNvPr id="14" name="楕円 13">
            <a:extLst>
              <a:ext uri="{FF2B5EF4-FFF2-40B4-BE49-F238E27FC236}">
                <a16:creationId xmlns:a16="http://schemas.microsoft.com/office/drawing/2014/main" id="{718893AD-9014-4E08-B041-7F88161546AE}"/>
              </a:ext>
            </a:extLst>
          </p:cNvPr>
          <p:cNvSpPr/>
          <p:nvPr/>
        </p:nvSpPr>
        <p:spPr>
          <a:xfrm>
            <a:off x="932417" y="1052656"/>
            <a:ext cx="533400" cy="5709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/>
              <a:t>２</a:t>
            </a:r>
          </a:p>
        </p:txBody>
      </p:sp>
    </p:spTree>
    <p:extLst>
      <p:ext uri="{BB962C8B-B14F-4D97-AF65-F5344CB8AC3E}">
        <p14:creationId xmlns:p14="http://schemas.microsoft.com/office/powerpoint/2010/main" val="318007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7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1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97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11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1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9E4680-8618-4CF2-A813-B17F86BE6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1685" cy="801858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3600" b="1" dirty="0">
                <a:solidFill>
                  <a:schemeClr val="bg1"/>
                </a:solidFill>
              </a:rPr>
              <a:t>010</a:t>
            </a:r>
            <a:endParaRPr kumimoji="1" lang="ja-JP" alt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DFCE00-4F4A-41FA-A055-F2CA86DD6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996" y="1567157"/>
            <a:ext cx="11322229" cy="454162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(a)</a:t>
            </a:r>
            <a:r>
              <a:rPr lang="ja-JP" altLang="en-US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played</a:t>
            </a:r>
            <a:r>
              <a:rPr lang="ja-JP" alt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  soccer</a:t>
            </a:r>
            <a:r>
              <a:rPr lang="ja-JP" alt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yesterday.</a:t>
            </a:r>
          </a:p>
          <a:p>
            <a:pPr marL="0" indent="0">
              <a:lnSpc>
                <a:spcPct val="150000"/>
              </a:lnSpc>
              <a:buNone/>
            </a:pPr>
            <a:endParaRPr kumimoji="1" lang="en-US" altLang="ja-JP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11213" indent="-811213">
              <a:lnSpc>
                <a:spcPct val="150000"/>
              </a:lnSpc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</a:t>
            </a:r>
            <a:r>
              <a:rPr lang="ja-JP" altLang="en-US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</a:t>
            </a: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played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  in a tennis tournament last week.</a:t>
            </a:r>
          </a:p>
        </p:txBody>
      </p:sp>
      <p:sp>
        <p:nvSpPr>
          <p:cNvPr id="6" name="矢印: 五方向 5">
            <a:extLst>
              <a:ext uri="{FF2B5EF4-FFF2-40B4-BE49-F238E27FC236}">
                <a16:creationId xmlns:a16="http://schemas.microsoft.com/office/drawing/2014/main" id="{71855095-B588-4D7B-BBD2-A8F0A69B5058}"/>
              </a:ext>
            </a:extLst>
          </p:cNvPr>
          <p:cNvSpPr/>
          <p:nvPr/>
        </p:nvSpPr>
        <p:spPr>
          <a:xfrm>
            <a:off x="2650812" y="175633"/>
            <a:ext cx="1111348" cy="590843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2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151927B-2207-4266-B27A-F172D82B0686}"/>
              </a:ext>
            </a:extLst>
          </p:cNvPr>
          <p:cNvSpPr txBox="1"/>
          <p:nvPr/>
        </p:nvSpPr>
        <p:spPr>
          <a:xfrm>
            <a:off x="4031791" y="148487"/>
            <a:ext cx="3568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ja-JP" altLang="en-US" sz="4000" dirty="0">
                <a:solidFill>
                  <a:srgbClr val="000000"/>
                </a:solidFill>
                <a:latin typeface="游ゴシック体 ボールド"/>
                <a:ea typeface="游ゴシック体 ボールド"/>
                <a:cs typeface="游ゴシック体 ボールド"/>
              </a:rPr>
              <a:t>動詞の変化形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AA731C8-354C-4C2E-B12B-DF69FE2AFAC0}"/>
              </a:ext>
            </a:extLst>
          </p:cNvPr>
          <p:cNvSpPr txBox="1"/>
          <p:nvPr/>
        </p:nvSpPr>
        <p:spPr>
          <a:xfrm>
            <a:off x="1199117" y="211015"/>
            <a:ext cx="116625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14p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四角形: メモ 10">
            <a:extLst>
              <a:ext uri="{FF2B5EF4-FFF2-40B4-BE49-F238E27FC236}">
                <a16:creationId xmlns:a16="http://schemas.microsoft.com/office/drawing/2014/main" id="{B05EEB33-6B0F-43F6-847E-55E82B5F621B}"/>
              </a:ext>
            </a:extLst>
          </p:cNvPr>
          <p:cNvSpPr/>
          <p:nvPr/>
        </p:nvSpPr>
        <p:spPr>
          <a:xfrm flipH="1">
            <a:off x="2365375" y="1873237"/>
            <a:ext cx="2594113" cy="680501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b="1" dirty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rPr>
              <a:t>〜</a:t>
            </a:r>
            <a:r>
              <a:rPr lang="ja-JP" altLang="en-US" sz="2800" b="1" dirty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rPr>
              <a:t>をした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782246" y="1024782"/>
            <a:ext cx="5805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0000"/>
                </a:solidFill>
                <a:latin typeface="+mn-ea"/>
                <a:cs typeface="游ゴシック体 ボールド"/>
              </a:rPr>
              <a:t>過去形</a:t>
            </a:r>
            <a:r>
              <a:rPr lang="ja-JP" altLang="en-US" sz="3200" b="1" dirty="0">
                <a:solidFill>
                  <a:srgbClr val="000000"/>
                </a:solidFill>
                <a:latin typeface="游ゴシック体 ボールド"/>
                <a:cs typeface="游ゴシック体 ボールド"/>
              </a:rPr>
              <a:t>   </a:t>
            </a:r>
            <a:r>
              <a:rPr lang="ja-JP" altLang="en-US" sz="3200" b="1" dirty="0">
                <a:solidFill>
                  <a:schemeClr val="accent5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体 ボールド"/>
              </a:rPr>
              <a:t>▶一般動詞の過去形</a:t>
            </a:r>
          </a:p>
        </p:txBody>
      </p:sp>
      <p:sp>
        <p:nvSpPr>
          <p:cNvPr id="17" name="四角形: メモ 10">
            <a:extLst>
              <a:ext uri="{FF2B5EF4-FFF2-40B4-BE49-F238E27FC236}">
                <a16:creationId xmlns:a16="http://schemas.microsoft.com/office/drawing/2014/main" id="{B05EEB33-6B0F-43F6-847E-55E82B5F621B}"/>
              </a:ext>
            </a:extLst>
          </p:cNvPr>
          <p:cNvSpPr/>
          <p:nvPr/>
        </p:nvSpPr>
        <p:spPr>
          <a:xfrm flipH="1">
            <a:off x="2406854" y="4181272"/>
            <a:ext cx="2552634" cy="680501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b="1" noProof="0" dirty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rPr>
              <a:t>〜</a:t>
            </a:r>
            <a:r>
              <a:rPr lang="ja-JP" altLang="en-US" sz="2800" b="1" dirty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rPr>
              <a:t>をし</a:t>
            </a:r>
            <a:r>
              <a:rPr lang="ja-JP" altLang="en-US" sz="2800" b="1" noProof="0" dirty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rPr>
              <a:t>た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pic>
        <p:nvPicPr>
          <p:cNvPr id="4" name="FACTBOOK_Chapter1_010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" y="2068421"/>
            <a:ext cx="459339" cy="459339"/>
          </a:xfrm>
          <a:prstGeom prst="rect">
            <a:avLst/>
          </a:prstGeom>
        </p:spPr>
      </p:pic>
      <p:pic>
        <p:nvPicPr>
          <p:cNvPr id="5" name="FACTBOOK_Chapter1_010b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" y="4354464"/>
            <a:ext cx="462974" cy="462974"/>
          </a:xfrm>
          <a:prstGeom prst="rect">
            <a:avLst/>
          </a:prstGeom>
        </p:spPr>
      </p:pic>
      <p:sp>
        <p:nvSpPr>
          <p:cNvPr id="14" name="楕円 13">
            <a:extLst>
              <a:ext uri="{FF2B5EF4-FFF2-40B4-BE49-F238E27FC236}">
                <a16:creationId xmlns:a16="http://schemas.microsoft.com/office/drawing/2014/main" id="{4549298C-9FB9-413C-9016-B08B5B201E84}"/>
              </a:ext>
            </a:extLst>
          </p:cNvPr>
          <p:cNvSpPr/>
          <p:nvPr/>
        </p:nvSpPr>
        <p:spPr>
          <a:xfrm>
            <a:off x="932417" y="1052656"/>
            <a:ext cx="533400" cy="5709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/>
              <a:t>２</a:t>
            </a:r>
          </a:p>
        </p:txBody>
      </p:sp>
    </p:spTree>
    <p:extLst>
      <p:ext uri="{BB962C8B-B14F-4D97-AF65-F5344CB8AC3E}">
        <p14:creationId xmlns:p14="http://schemas.microsoft.com/office/powerpoint/2010/main" val="70197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1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9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1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9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9E4680-8618-4CF2-A813-B17F86BE6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1685" cy="801858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3600" b="1" dirty="0">
                <a:solidFill>
                  <a:schemeClr val="bg1"/>
                </a:solidFill>
              </a:rPr>
              <a:t>011</a:t>
            </a:r>
            <a:endParaRPr kumimoji="1" lang="ja-JP" alt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DFCE00-4F4A-41FA-A055-F2CA86DD6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00" y="1229458"/>
            <a:ext cx="11159303" cy="4879327"/>
          </a:xfrm>
        </p:spPr>
        <p:txBody>
          <a:bodyPr>
            <a:normAutofit/>
          </a:bodyPr>
          <a:lstStyle/>
          <a:p>
            <a:pPr marL="811213" indent="-811213">
              <a:lnSpc>
                <a:spcPct val="150000"/>
              </a:lnSpc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(a)</a:t>
            </a:r>
            <a:r>
              <a:rPr lang="ja-JP" altLang="en-US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is      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playing</a:t>
            </a: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golf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     at the moment.</a:t>
            </a:r>
            <a:endParaRPr kumimoji="1" lang="en-US" altLang="ja-JP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11213" indent="-811213">
              <a:lnSpc>
                <a:spcPct val="150000"/>
              </a:lnSpc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</a:t>
            </a:r>
            <a:r>
              <a:rPr lang="ja-JP" altLang="en-US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boy     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playing</a:t>
            </a: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golf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is </a:t>
            </a:r>
            <a:r>
              <a:rPr lang="en-US" altLang="ja-JP" sz="4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Kaito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811213" indent="-811213">
              <a:lnSpc>
                <a:spcPct val="150000"/>
              </a:lnSpc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(c)</a:t>
            </a:r>
            <a:r>
              <a:rPr lang="ja-JP" altLang="en-US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Playing</a:t>
            </a: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golf      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a lot of fun.</a:t>
            </a:r>
          </a:p>
          <a:p>
            <a:pPr marL="811213" indent="-811213">
              <a:lnSpc>
                <a:spcPct val="150000"/>
              </a:lnSpc>
              <a:buNone/>
            </a:pPr>
            <a:r>
              <a:rPr kumimoji="1"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(d)</a:t>
            </a:r>
            <a:r>
              <a:rPr lang="ja-JP" altLang="en-US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like      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playing</a:t>
            </a: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golf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1" lang="en-US" altLang="ja-JP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矢印: 五方向 5">
            <a:extLst>
              <a:ext uri="{FF2B5EF4-FFF2-40B4-BE49-F238E27FC236}">
                <a16:creationId xmlns:a16="http://schemas.microsoft.com/office/drawing/2014/main" id="{71855095-B588-4D7B-BBD2-A8F0A69B5058}"/>
              </a:ext>
            </a:extLst>
          </p:cNvPr>
          <p:cNvSpPr/>
          <p:nvPr/>
        </p:nvSpPr>
        <p:spPr>
          <a:xfrm>
            <a:off x="2532670" y="175633"/>
            <a:ext cx="1111348" cy="590843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2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151927B-2207-4266-B27A-F172D82B0686}"/>
              </a:ext>
            </a:extLst>
          </p:cNvPr>
          <p:cNvSpPr txBox="1"/>
          <p:nvPr/>
        </p:nvSpPr>
        <p:spPr>
          <a:xfrm>
            <a:off x="3943184" y="187865"/>
            <a:ext cx="5624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ja-JP" altLang="en-US" sz="4000" dirty="0">
                <a:solidFill>
                  <a:srgbClr val="000000"/>
                </a:solidFill>
                <a:latin typeface="游ゴシック体 ボールド"/>
                <a:ea typeface="游ゴシック体 ボールド"/>
                <a:cs typeface="游ゴシック体 ボールド"/>
              </a:rPr>
              <a:t>動詞の変化形</a:t>
            </a:r>
            <a:endParaRPr lang="ja-JP" altLang="en-US" sz="4000" b="1" dirty="0">
              <a:solidFill>
                <a:prstClr val="black"/>
              </a:solidFill>
              <a:ea typeface="游ゴシック" panose="020B04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AA731C8-354C-4C2E-B12B-DF69FE2AFAC0}"/>
              </a:ext>
            </a:extLst>
          </p:cNvPr>
          <p:cNvSpPr txBox="1"/>
          <p:nvPr/>
        </p:nvSpPr>
        <p:spPr>
          <a:xfrm>
            <a:off x="1199117" y="211015"/>
            <a:ext cx="976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b="1" noProof="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14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p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四角形: メモ 10">
            <a:extLst>
              <a:ext uri="{FF2B5EF4-FFF2-40B4-BE49-F238E27FC236}">
                <a16:creationId xmlns:a16="http://schemas.microsoft.com/office/drawing/2014/main" id="{B05EEB33-6B0F-43F6-847E-55E82B5F621B}"/>
              </a:ext>
            </a:extLst>
          </p:cNvPr>
          <p:cNvSpPr/>
          <p:nvPr/>
        </p:nvSpPr>
        <p:spPr>
          <a:xfrm flipH="1">
            <a:off x="3100402" y="1679691"/>
            <a:ext cx="4098978" cy="692492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rPr>
              <a:t>ゴルフをしています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9" name="四角形: メモ 8">
            <a:extLst>
              <a:ext uri="{FF2B5EF4-FFF2-40B4-BE49-F238E27FC236}">
                <a16:creationId xmlns:a16="http://schemas.microsoft.com/office/drawing/2014/main" id="{D1DFB430-D5BC-488F-8AFD-BD7F99817707}"/>
              </a:ext>
            </a:extLst>
          </p:cNvPr>
          <p:cNvSpPr/>
          <p:nvPr/>
        </p:nvSpPr>
        <p:spPr>
          <a:xfrm flipH="1">
            <a:off x="3731096" y="2878860"/>
            <a:ext cx="4152177" cy="692492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b="1" dirty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rPr>
              <a:t>ゴルフをしている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2" name="四角形: メモ 11">
            <a:extLst>
              <a:ext uri="{FF2B5EF4-FFF2-40B4-BE49-F238E27FC236}">
                <a16:creationId xmlns:a16="http://schemas.microsoft.com/office/drawing/2014/main" id="{B8CDA03A-C933-4607-8AE8-27E31B925DF4}"/>
              </a:ext>
            </a:extLst>
          </p:cNvPr>
          <p:cNvSpPr/>
          <p:nvPr/>
        </p:nvSpPr>
        <p:spPr>
          <a:xfrm flipH="1">
            <a:off x="1517963" y="4126904"/>
            <a:ext cx="3620202" cy="692492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b="1" noProof="0" dirty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rPr>
              <a:t>ゴルフをすることは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4" name="四角形: メモ 13">
            <a:extLst>
              <a:ext uri="{FF2B5EF4-FFF2-40B4-BE49-F238E27FC236}">
                <a16:creationId xmlns:a16="http://schemas.microsoft.com/office/drawing/2014/main" id="{E5F62841-F697-446D-9ABE-FBCC82E4A8A4}"/>
              </a:ext>
            </a:extLst>
          </p:cNvPr>
          <p:cNvSpPr/>
          <p:nvPr/>
        </p:nvSpPr>
        <p:spPr>
          <a:xfrm flipH="1">
            <a:off x="3328064" y="5339584"/>
            <a:ext cx="3377003" cy="692492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b="1" dirty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b="1" dirty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rPr>
              <a:t>ゴルフをするのが</a:t>
            </a:r>
            <a:endParaRPr lang="en-US" altLang="ja-JP" sz="2800" b="1" dirty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775934" y="994276"/>
            <a:ext cx="7347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atin typeface="+mn-ea"/>
                <a:cs typeface="游ゴシック Light (見出し)"/>
              </a:rPr>
              <a:t>動詞 </a:t>
            </a:r>
            <a:r>
              <a:rPr lang="en-US" altLang="en-US" sz="3200" b="1" dirty="0">
                <a:latin typeface="+mn-ea"/>
                <a:cs typeface="游ゴシック Light (見出し)"/>
              </a:rPr>
              <a:t>–</a:t>
            </a:r>
            <a:r>
              <a:rPr lang="en-US" altLang="en-US" sz="3200" b="1" dirty="0" err="1">
                <a:latin typeface="+mn-ea"/>
                <a:cs typeface="游ゴシック Light (見出し)"/>
              </a:rPr>
              <a:t>ing</a:t>
            </a:r>
            <a:r>
              <a:rPr lang="en-US" altLang="en-US" sz="3200" b="1" dirty="0">
                <a:latin typeface="+mn-ea"/>
                <a:cs typeface="游ゴシック Light (見出し)"/>
              </a:rPr>
              <a:t> </a:t>
            </a:r>
            <a:r>
              <a:rPr lang="ja-JP" altLang="en-US" sz="3200" b="1" dirty="0">
                <a:latin typeface="+mn-ea"/>
                <a:cs typeface="游ゴシック Light (見出し)"/>
              </a:rPr>
              <a:t>形（現在分詞・動名詞）</a:t>
            </a:r>
            <a:endParaRPr kumimoji="1" lang="ja-JP" altLang="en-US" sz="3200" b="1" dirty="0">
              <a:latin typeface="+mn-ea"/>
              <a:cs typeface="游ゴシック体 ボールド"/>
            </a:endParaRPr>
          </a:p>
        </p:txBody>
      </p:sp>
      <p:pic>
        <p:nvPicPr>
          <p:cNvPr id="5" name="FACTBOOK_Chapter1_011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1752663"/>
            <a:ext cx="517013" cy="517013"/>
          </a:xfrm>
          <a:prstGeom prst="rect">
            <a:avLst/>
          </a:prstGeom>
        </p:spPr>
      </p:pic>
      <p:pic>
        <p:nvPicPr>
          <p:cNvPr id="8" name="FACTBOOK_Chapter1_011b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2955050"/>
            <a:ext cx="517013" cy="517013"/>
          </a:xfrm>
          <a:prstGeom prst="rect">
            <a:avLst/>
          </a:prstGeom>
        </p:spPr>
      </p:pic>
      <p:pic>
        <p:nvPicPr>
          <p:cNvPr id="16" name="FACTBOOK_Chapter1_011c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4238497"/>
            <a:ext cx="489994" cy="489994"/>
          </a:xfrm>
          <a:prstGeom prst="rect">
            <a:avLst/>
          </a:prstGeom>
        </p:spPr>
      </p:pic>
      <p:pic>
        <p:nvPicPr>
          <p:cNvPr id="17" name="FACTBOOK_Chapter1_011d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5467904"/>
            <a:ext cx="517013" cy="517013"/>
          </a:xfrm>
          <a:prstGeom prst="rect">
            <a:avLst/>
          </a:prstGeom>
        </p:spPr>
      </p:pic>
      <p:sp>
        <p:nvSpPr>
          <p:cNvPr id="19" name="楕円 18">
            <a:extLst>
              <a:ext uri="{FF2B5EF4-FFF2-40B4-BE49-F238E27FC236}">
                <a16:creationId xmlns:a16="http://schemas.microsoft.com/office/drawing/2014/main" id="{AC9BD9E9-26C7-4BF4-869D-BB806DFD4F63}"/>
              </a:ext>
            </a:extLst>
          </p:cNvPr>
          <p:cNvSpPr/>
          <p:nvPr/>
        </p:nvSpPr>
        <p:spPr>
          <a:xfrm>
            <a:off x="932417" y="1052656"/>
            <a:ext cx="533400" cy="5709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/>
              <a:t>３</a:t>
            </a:r>
          </a:p>
        </p:txBody>
      </p:sp>
    </p:spTree>
    <p:extLst>
      <p:ext uri="{BB962C8B-B14F-4D97-AF65-F5344CB8AC3E}">
        <p14:creationId xmlns:p14="http://schemas.microsoft.com/office/powerpoint/2010/main" val="389113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4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6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01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54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4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56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501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454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1" grpId="0" animBg="1"/>
      <p:bldP spid="9" grpId="0" animBg="1"/>
      <p:bldP spid="12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9E4680-8618-4CF2-A813-B17F86BE6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1685" cy="801858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3600" b="1" dirty="0">
                <a:solidFill>
                  <a:schemeClr val="bg1"/>
                </a:solidFill>
              </a:rPr>
              <a:t>012</a:t>
            </a:r>
            <a:endParaRPr kumimoji="1" lang="ja-JP" alt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DFCE00-4F4A-41FA-A055-F2CA86DD6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996" y="1567157"/>
            <a:ext cx="11322229" cy="4541628"/>
          </a:xfrm>
        </p:spPr>
        <p:txBody>
          <a:bodyPr>
            <a:normAutofit/>
          </a:bodyPr>
          <a:lstStyle/>
          <a:p>
            <a:pPr marL="811213" indent="-811213">
              <a:lnSpc>
                <a:spcPct val="150000"/>
              </a:lnSpc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(a)</a:t>
            </a:r>
            <a:r>
              <a:rPr lang="ja-JP" altLang="en-US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was a great goal!    He surely  </a:t>
            </a:r>
          </a:p>
          <a:p>
            <a:pPr marL="811213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played</a:t>
            </a:r>
            <a:r>
              <a:rPr lang="ja-JP" alt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       soccer before.</a:t>
            </a:r>
            <a:endParaRPr kumimoji="1" lang="en-US" altLang="ja-JP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10000" indent="-811213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</a:t>
            </a:r>
            <a:r>
              <a:rPr lang="ja-JP" altLang="en-US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Soccer       </a:t>
            </a: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played 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    by millions of children round the world.</a:t>
            </a:r>
          </a:p>
        </p:txBody>
      </p:sp>
      <p:sp>
        <p:nvSpPr>
          <p:cNvPr id="6" name="矢印: 五方向 5">
            <a:extLst>
              <a:ext uri="{FF2B5EF4-FFF2-40B4-BE49-F238E27FC236}">
                <a16:creationId xmlns:a16="http://schemas.microsoft.com/office/drawing/2014/main" id="{71855095-B588-4D7B-BBD2-A8F0A69B5058}"/>
              </a:ext>
            </a:extLst>
          </p:cNvPr>
          <p:cNvSpPr/>
          <p:nvPr/>
        </p:nvSpPr>
        <p:spPr>
          <a:xfrm>
            <a:off x="2650812" y="175633"/>
            <a:ext cx="1111348" cy="590843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2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151927B-2207-4266-B27A-F172D82B0686}"/>
              </a:ext>
            </a:extLst>
          </p:cNvPr>
          <p:cNvSpPr txBox="1"/>
          <p:nvPr/>
        </p:nvSpPr>
        <p:spPr>
          <a:xfrm>
            <a:off x="4031791" y="148487"/>
            <a:ext cx="3568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ja-JP" altLang="en-US" sz="4000" dirty="0">
                <a:solidFill>
                  <a:srgbClr val="000000"/>
                </a:solidFill>
                <a:latin typeface="游ゴシック体 ボールド"/>
                <a:ea typeface="游ゴシック体 ボールド"/>
                <a:cs typeface="游ゴシック体 ボールド"/>
              </a:rPr>
              <a:t>動詞の変化形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AA731C8-354C-4C2E-B12B-DF69FE2AFAC0}"/>
              </a:ext>
            </a:extLst>
          </p:cNvPr>
          <p:cNvSpPr txBox="1"/>
          <p:nvPr/>
        </p:nvSpPr>
        <p:spPr>
          <a:xfrm>
            <a:off x="1199117" y="211015"/>
            <a:ext cx="10405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15p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四角形: メモ 10">
            <a:extLst>
              <a:ext uri="{FF2B5EF4-FFF2-40B4-BE49-F238E27FC236}">
                <a16:creationId xmlns:a16="http://schemas.microsoft.com/office/drawing/2014/main" id="{B05EEB33-6B0F-43F6-847E-55E82B5F621B}"/>
              </a:ext>
            </a:extLst>
          </p:cNvPr>
          <p:cNvSpPr/>
          <p:nvPr/>
        </p:nvSpPr>
        <p:spPr>
          <a:xfrm flipH="1">
            <a:off x="1105384" y="2965450"/>
            <a:ext cx="3985751" cy="648841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b="1" dirty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rPr>
              <a:t>〜</a:t>
            </a:r>
            <a:r>
              <a:rPr lang="ja-JP" altLang="en-US" sz="2800" b="1" dirty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rPr>
              <a:t>をやったことがある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013419" y="1101260"/>
            <a:ext cx="3802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atin typeface="+mn-ea"/>
                <a:cs typeface="游ゴシック Light (見出し)"/>
              </a:rPr>
              <a:t>過去分詞</a:t>
            </a:r>
            <a:endParaRPr lang="ja-JP" altLang="en-US" sz="3200" dirty="0">
              <a:latin typeface="+mn-ea"/>
              <a:cs typeface="游ゴシック体 ボールド"/>
            </a:endParaRPr>
          </a:p>
        </p:txBody>
      </p:sp>
      <p:sp>
        <p:nvSpPr>
          <p:cNvPr id="17" name="四角形: メモ 10">
            <a:extLst>
              <a:ext uri="{FF2B5EF4-FFF2-40B4-BE49-F238E27FC236}">
                <a16:creationId xmlns:a16="http://schemas.microsoft.com/office/drawing/2014/main" id="{B05EEB33-6B0F-43F6-847E-55E82B5F621B}"/>
              </a:ext>
            </a:extLst>
          </p:cNvPr>
          <p:cNvSpPr/>
          <p:nvPr/>
        </p:nvSpPr>
        <p:spPr>
          <a:xfrm flipH="1">
            <a:off x="3721641" y="4113171"/>
            <a:ext cx="3552449" cy="680501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プレーされている</a:t>
            </a:r>
          </a:p>
        </p:txBody>
      </p:sp>
      <p:pic>
        <p:nvPicPr>
          <p:cNvPr id="8" name="FACTBOOK_Chapter1_012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2198491"/>
            <a:ext cx="408934" cy="408934"/>
          </a:xfrm>
          <a:prstGeom prst="rect">
            <a:avLst/>
          </a:prstGeom>
        </p:spPr>
      </p:pic>
      <p:pic>
        <p:nvPicPr>
          <p:cNvPr id="9" name="FACTBOOK_Chapter1_012b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9" y="4345013"/>
            <a:ext cx="404657" cy="404657"/>
          </a:xfrm>
          <a:prstGeom prst="rect">
            <a:avLst/>
          </a:prstGeom>
        </p:spPr>
      </p:pic>
      <p:sp>
        <p:nvSpPr>
          <p:cNvPr id="14" name="楕円 13">
            <a:extLst>
              <a:ext uri="{FF2B5EF4-FFF2-40B4-BE49-F238E27FC236}">
                <a16:creationId xmlns:a16="http://schemas.microsoft.com/office/drawing/2014/main" id="{AD8F1F38-5A41-4C44-A2B0-10FFA4E6D931}"/>
              </a:ext>
            </a:extLst>
          </p:cNvPr>
          <p:cNvSpPr/>
          <p:nvPr/>
        </p:nvSpPr>
        <p:spPr>
          <a:xfrm>
            <a:off x="932417" y="1052656"/>
            <a:ext cx="533400" cy="5709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/>
              <a:t>4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2860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5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1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75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61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C133AE-6A22-4F15-8351-E6B5418B14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671945"/>
            <a:ext cx="6220690" cy="2706399"/>
          </a:xfrm>
        </p:spPr>
        <p:txBody>
          <a:bodyPr>
            <a:noAutofit/>
          </a:bodyPr>
          <a:lstStyle/>
          <a:p>
            <a:r>
              <a:rPr kumimoji="1" lang="en-US" altLang="ja-JP" sz="8800" b="1" dirty="0">
                <a:latin typeface="Arial Black" panose="020B0A04020102020204" pitchFamily="34" charset="0"/>
              </a:rPr>
              <a:t>FACT</a:t>
            </a:r>
            <a:br>
              <a:rPr kumimoji="1" lang="en-US" altLang="ja-JP" sz="8800" b="1" dirty="0">
                <a:latin typeface="Arial Black" panose="020B0A04020102020204" pitchFamily="34" charset="0"/>
              </a:rPr>
            </a:br>
            <a:r>
              <a:rPr kumimoji="1" lang="en-US" altLang="ja-JP" sz="8800" b="1" dirty="0">
                <a:latin typeface="Arial Black" panose="020B0A04020102020204" pitchFamily="34" charset="0"/>
              </a:rPr>
              <a:t>3</a:t>
            </a:r>
            <a:endParaRPr kumimoji="1" lang="ja-JP" altLang="en-US" sz="8800" b="1" dirty="0">
              <a:latin typeface="Arial Black"/>
              <a:cs typeface="Arial Black"/>
            </a:endParaRP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04B308AC-ADE1-4824-A718-D18C2E2AE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8600" y="3544598"/>
            <a:ext cx="4527176" cy="1352984"/>
          </a:xfrm>
          <a:solidFill>
            <a:schemeClr val="accent5">
              <a:lumMod val="50000"/>
            </a:schemeClr>
          </a:solidFill>
        </p:spPr>
        <p:txBody>
          <a:bodyPr>
            <a:normAutofit fontScale="92500" lnSpcReduction="10000"/>
          </a:bodyPr>
          <a:lstStyle/>
          <a:p>
            <a:pPr algn="r">
              <a:lnSpc>
                <a:spcPct val="110000"/>
              </a:lnSpc>
            </a:pPr>
            <a:r>
              <a:rPr lang="ja-JP" altLang="en-US" sz="8800" b="1" dirty="0">
                <a:solidFill>
                  <a:schemeClr val="bg1"/>
                </a:solidFill>
              </a:rPr>
              <a:t>基本文型</a:t>
            </a:r>
            <a:endParaRPr kumimoji="1" lang="ja-JP" altLang="en-US" sz="8800" b="1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F9FBA21-1DAD-4544-A107-9EBFEF03789C}"/>
              </a:ext>
            </a:extLst>
          </p:cNvPr>
          <p:cNvSpPr txBox="1"/>
          <p:nvPr/>
        </p:nvSpPr>
        <p:spPr>
          <a:xfrm>
            <a:off x="3910002" y="5472546"/>
            <a:ext cx="4338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P.P.16-</a:t>
            </a:r>
            <a:r>
              <a:rPr lang="en-US" altLang="ja-JP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31711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9E4680-8618-4CF2-A813-B17F86BE6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1685" cy="801858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3600" b="1" dirty="0">
                <a:solidFill>
                  <a:schemeClr val="bg1"/>
                </a:solidFill>
              </a:rPr>
              <a:t>013</a:t>
            </a:r>
            <a:endParaRPr kumimoji="1" lang="ja-JP" alt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DFCE00-4F4A-41FA-A055-F2CA86DD6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00" y="1229458"/>
            <a:ext cx="11159303" cy="4879327"/>
          </a:xfrm>
        </p:spPr>
        <p:txBody>
          <a:bodyPr>
            <a:normAutofit/>
          </a:bodyPr>
          <a:lstStyle/>
          <a:p>
            <a:pPr marL="811213" indent="-811213">
              <a:lnSpc>
                <a:spcPct val="150000"/>
              </a:lnSpc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(a)</a:t>
            </a:r>
            <a:r>
              <a:rPr lang="ja-JP" altLang="en-US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computer       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froze</a:t>
            </a: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1" lang="en-US" altLang="ja-JP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11213" indent="-811213">
              <a:lnSpc>
                <a:spcPct val="150000"/>
              </a:lnSpc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</a:t>
            </a:r>
            <a:r>
              <a:rPr lang="ja-JP" altLang="en-US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father    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swims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ja-JP" altLang="en-US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really well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811213" indent="-811213">
              <a:lnSpc>
                <a:spcPct val="150000"/>
              </a:lnSpc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(c)</a:t>
            </a:r>
            <a:r>
              <a:rPr lang="ja-JP" altLang="en-US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      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lives</a:t>
            </a: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England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811213" indent="-811213">
              <a:lnSpc>
                <a:spcPct val="150000"/>
              </a:lnSpc>
              <a:buNone/>
            </a:pPr>
            <a:r>
              <a:rPr kumimoji="1"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(d)</a:t>
            </a:r>
            <a:r>
              <a:rPr lang="ja-JP" altLang="en-US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me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1" lang="en-US" altLang="ja-JP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AA731C8-354C-4C2E-B12B-DF69FE2AFAC0}"/>
              </a:ext>
            </a:extLst>
          </p:cNvPr>
          <p:cNvSpPr txBox="1"/>
          <p:nvPr/>
        </p:nvSpPr>
        <p:spPr>
          <a:xfrm>
            <a:off x="1199117" y="211015"/>
            <a:ext cx="1213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b="1" noProof="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16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p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四角形: メモ 10">
            <a:extLst>
              <a:ext uri="{FF2B5EF4-FFF2-40B4-BE49-F238E27FC236}">
                <a16:creationId xmlns:a16="http://schemas.microsoft.com/office/drawing/2014/main" id="{B05EEB33-6B0F-43F6-847E-55E82B5F621B}"/>
              </a:ext>
            </a:extLst>
          </p:cNvPr>
          <p:cNvSpPr/>
          <p:nvPr/>
        </p:nvSpPr>
        <p:spPr>
          <a:xfrm flipH="1">
            <a:off x="5276098" y="1559935"/>
            <a:ext cx="2428256" cy="692492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200000"/>
              </a:lnSpc>
              <a:defRPr/>
            </a:pPr>
            <a:r>
              <a:rPr lang="ja-JP" altLang="en-US" sz="2800" b="1" dirty="0">
                <a:solidFill>
                  <a:prstClr val="white"/>
                </a:solidFill>
                <a:ea typeface="游ゴシック" panose="020B0400000000000000" pitchFamily="50" charset="-128"/>
              </a:rPr>
              <a:t>フリーズした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9" name="四角形: メモ 8">
            <a:extLst>
              <a:ext uri="{FF2B5EF4-FFF2-40B4-BE49-F238E27FC236}">
                <a16:creationId xmlns:a16="http://schemas.microsoft.com/office/drawing/2014/main" id="{D1DFB430-D5BC-488F-8AFD-BD7F99817707}"/>
              </a:ext>
            </a:extLst>
          </p:cNvPr>
          <p:cNvSpPr/>
          <p:nvPr/>
        </p:nvSpPr>
        <p:spPr>
          <a:xfrm flipH="1">
            <a:off x="4473967" y="2760800"/>
            <a:ext cx="2320543" cy="692492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200000"/>
              </a:lnSpc>
              <a:defRPr/>
            </a:pPr>
            <a:r>
              <a:rPr lang="ja-JP" altLang="en-US" sz="2800" b="1" dirty="0">
                <a:solidFill>
                  <a:prstClr val="white"/>
                </a:solidFill>
                <a:ea typeface="游ゴシック" panose="020B0400000000000000" pitchFamily="50" charset="-128"/>
              </a:rPr>
              <a:t>泳ぐのが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2" name="四角形: メモ 11">
            <a:extLst>
              <a:ext uri="{FF2B5EF4-FFF2-40B4-BE49-F238E27FC236}">
                <a16:creationId xmlns:a16="http://schemas.microsoft.com/office/drawing/2014/main" id="{B8CDA03A-C933-4607-8AE8-27E31B925DF4}"/>
              </a:ext>
            </a:extLst>
          </p:cNvPr>
          <p:cNvSpPr/>
          <p:nvPr/>
        </p:nvSpPr>
        <p:spPr>
          <a:xfrm flipH="1">
            <a:off x="2412865" y="4013338"/>
            <a:ext cx="2404396" cy="692492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200000"/>
              </a:lnSpc>
              <a:defRPr/>
            </a:pPr>
            <a:r>
              <a:rPr lang="ja-JP" altLang="en-US" sz="2800" b="1" dirty="0">
                <a:solidFill>
                  <a:prstClr val="white"/>
                </a:solidFill>
                <a:ea typeface="游ゴシック" panose="020B0400000000000000" pitchFamily="50" charset="-128"/>
              </a:rPr>
              <a:t>住んでいる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4" name="四角形: メモ 13">
            <a:extLst>
              <a:ext uri="{FF2B5EF4-FFF2-40B4-BE49-F238E27FC236}">
                <a16:creationId xmlns:a16="http://schemas.microsoft.com/office/drawing/2014/main" id="{E5F62841-F697-446D-9ABE-FBCC82E4A8A4}"/>
              </a:ext>
            </a:extLst>
          </p:cNvPr>
          <p:cNvSpPr/>
          <p:nvPr/>
        </p:nvSpPr>
        <p:spPr>
          <a:xfrm flipH="1">
            <a:off x="1470844" y="5265876"/>
            <a:ext cx="4163394" cy="692492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800" b="1" dirty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 lvl="0" algn="ctr">
              <a:defRPr/>
            </a:pPr>
            <a:r>
              <a:rPr lang="ja-JP" altLang="en-US" sz="2800" b="1" dirty="0">
                <a:solidFill>
                  <a:prstClr val="white"/>
                </a:solidFill>
                <a:ea typeface="游ゴシック" panose="020B0400000000000000" pitchFamily="50" charset="-128"/>
              </a:rPr>
              <a:t>見ないでください</a:t>
            </a:r>
            <a:endParaRPr lang="en-US" altLang="ja-JP" sz="2800" b="1" dirty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556692" y="999889"/>
            <a:ext cx="4933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ea typeface="+mj-ea"/>
                <a:cs typeface="游ゴシック Light (見出し)"/>
              </a:rPr>
              <a:t> </a:t>
            </a:r>
            <a:r>
              <a:rPr lang="ja-JP" altLang="en-US" sz="3200" b="1" dirty="0">
                <a:latin typeface="游ゴシック体 ボールド"/>
                <a:ea typeface="游ゴシック体 ボールド"/>
                <a:cs typeface="游ゴシック体 ボールド"/>
              </a:rPr>
              <a:t>基本文型１：自動型</a:t>
            </a:r>
            <a:endParaRPr kumimoji="1" lang="ja-JP" altLang="en-US" sz="3200" b="1" dirty="0">
              <a:ea typeface="游ゴシック体 ボールド"/>
              <a:cs typeface="游ゴシック体 ボールド"/>
            </a:endParaRPr>
          </a:p>
        </p:txBody>
      </p:sp>
      <p:pic>
        <p:nvPicPr>
          <p:cNvPr id="4" name="FACTBOOK_Chapter1_013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" y="1808794"/>
            <a:ext cx="505990" cy="505990"/>
          </a:xfrm>
          <a:prstGeom prst="rect">
            <a:avLst/>
          </a:prstGeom>
        </p:spPr>
      </p:pic>
      <p:pic>
        <p:nvPicPr>
          <p:cNvPr id="5" name="FACTBOOK_Chapter1_013b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" y="2986035"/>
            <a:ext cx="505990" cy="505990"/>
          </a:xfrm>
          <a:prstGeom prst="rect">
            <a:avLst/>
          </a:prstGeom>
        </p:spPr>
      </p:pic>
      <p:pic>
        <p:nvPicPr>
          <p:cNvPr id="6" name="FACTBOOK_Chapter1_013c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" y="4199058"/>
            <a:ext cx="506772" cy="506772"/>
          </a:xfrm>
          <a:prstGeom prst="rect">
            <a:avLst/>
          </a:prstGeom>
        </p:spPr>
      </p:pic>
      <p:pic>
        <p:nvPicPr>
          <p:cNvPr id="7" name="FACTBOOK_Chapter1_013d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" y="5375515"/>
            <a:ext cx="506772" cy="506772"/>
          </a:xfrm>
          <a:prstGeom prst="rect">
            <a:avLst/>
          </a:prstGeom>
        </p:spPr>
      </p:pic>
      <p:sp>
        <p:nvSpPr>
          <p:cNvPr id="16" name="楕円 15">
            <a:extLst>
              <a:ext uri="{FF2B5EF4-FFF2-40B4-BE49-F238E27FC236}">
                <a16:creationId xmlns:a16="http://schemas.microsoft.com/office/drawing/2014/main" id="{C640DF10-07F4-4552-8A19-F6AB2ED06ADD}"/>
              </a:ext>
            </a:extLst>
          </p:cNvPr>
          <p:cNvSpPr/>
          <p:nvPr/>
        </p:nvSpPr>
        <p:spPr>
          <a:xfrm>
            <a:off x="772300" y="965370"/>
            <a:ext cx="533400" cy="5709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/>
              <a:t>1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7364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6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9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8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2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6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59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38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32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1" grpId="0" animBg="1"/>
      <p:bldP spid="9" grpId="0" animBg="1"/>
      <p:bldP spid="12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9E4680-8618-4CF2-A813-B17F86BE6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1685" cy="801858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3600" b="1" dirty="0">
                <a:solidFill>
                  <a:schemeClr val="bg1"/>
                </a:solidFill>
              </a:rPr>
              <a:t>014</a:t>
            </a:r>
            <a:endParaRPr kumimoji="1" lang="ja-JP" alt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DFCE00-4F4A-41FA-A055-F2CA86DD6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588" y="2016019"/>
            <a:ext cx="10123422" cy="3613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(a)</a:t>
            </a:r>
            <a:r>
              <a:rPr lang="ja-JP" altLang="en-US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My cousin      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u="sng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engineer</a:t>
            </a:r>
            <a:r>
              <a:rPr lang="en-US" altLang="ja-JP" sz="4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kumimoji="1" lang="en-US" altLang="ja-JP" sz="4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</a:t>
            </a:r>
            <a:r>
              <a:rPr lang="ja-JP" altLang="en-US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My father      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u="sng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shy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.</a:t>
            </a:r>
          </a:p>
          <a:p>
            <a:pPr marL="0" indent="0">
              <a:buNone/>
            </a:pPr>
            <a:endParaRPr kumimoji="1" lang="en-US" altLang="ja-JP" sz="4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AA731C8-354C-4C2E-B12B-DF69FE2AFAC0}"/>
              </a:ext>
            </a:extLst>
          </p:cNvPr>
          <p:cNvSpPr txBox="1"/>
          <p:nvPr/>
        </p:nvSpPr>
        <p:spPr>
          <a:xfrm>
            <a:off x="1199117" y="211015"/>
            <a:ext cx="12507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b="1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18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p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四角形: メモ 10">
            <a:extLst>
              <a:ext uri="{FF2B5EF4-FFF2-40B4-BE49-F238E27FC236}">
                <a16:creationId xmlns:a16="http://schemas.microsoft.com/office/drawing/2014/main" id="{B05EEB33-6B0F-43F6-847E-55E82B5F621B}"/>
              </a:ext>
            </a:extLst>
          </p:cNvPr>
          <p:cNvSpPr/>
          <p:nvPr/>
        </p:nvSpPr>
        <p:spPr>
          <a:xfrm flipH="1">
            <a:off x="4813192" y="1995183"/>
            <a:ext cx="4225494" cy="692492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rPr>
              <a:t>エンジニアです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3" name="四角形: メモ 12">
            <a:extLst>
              <a:ext uri="{FF2B5EF4-FFF2-40B4-BE49-F238E27FC236}">
                <a16:creationId xmlns:a16="http://schemas.microsoft.com/office/drawing/2014/main" id="{35EEA23B-2D93-4067-AEDE-D94B55113AA0}"/>
              </a:ext>
            </a:extLst>
          </p:cNvPr>
          <p:cNvSpPr/>
          <p:nvPr/>
        </p:nvSpPr>
        <p:spPr>
          <a:xfrm flipH="1">
            <a:off x="4769754" y="3639350"/>
            <a:ext cx="4268932" cy="692492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200000"/>
              </a:lnSpc>
              <a:defRPr/>
            </a:pPr>
            <a:r>
              <a:rPr lang="ja-JP" altLang="en-US" sz="2800" b="1" dirty="0">
                <a:solidFill>
                  <a:prstClr val="white"/>
                </a:solidFill>
                <a:ea typeface="游ゴシック" panose="020B0400000000000000" pitchFamily="50" charset="-128"/>
              </a:rPr>
              <a:t>内気です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76540" y="1136788"/>
            <a:ext cx="3928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ea typeface="+mj-ea"/>
                <a:cs typeface="游ゴシック Light (見出し)"/>
              </a:rPr>
              <a:t> </a:t>
            </a:r>
            <a:r>
              <a:rPr lang="ja-JP" altLang="en-US" sz="3200" b="1" dirty="0">
                <a:latin typeface="游ゴシック体 ボールド"/>
                <a:ea typeface="游ゴシック体 ボールド"/>
                <a:cs typeface="游ゴシック体 ボールド"/>
              </a:rPr>
              <a:t>基本文型：説明型</a:t>
            </a:r>
            <a:endParaRPr kumimoji="1" lang="ja-JP" altLang="en-US" sz="3200" dirty="0">
              <a:latin typeface="游ゴシック体 ボールド"/>
              <a:ea typeface="游ゴシック体 ボールド"/>
              <a:cs typeface="游ゴシック体 ボールド"/>
            </a:endParaRPr>
          </a:p>
        </p:txBody>
      </p:sp>
      <p:pic>
        <p:nvPicPr>
          <p:cNvPr id="4" name="FACTBOOK_Chapter1_014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" y="2144926"/>
            <a:ext cx="581467" cy="581467"/>
          </a:xfrm>
          <a:prstGeom prst="rect">
            <a:avLst/>
          </a:prstGeom>
        </p:spPr>
      </p:pic>
      <p:pic>
        <p:nvPicPr>
          <p:cNvPr id="6" name="FACTBOOK_Chapter1_014b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" y="3694862"/>
            <a:ext cx="581468" cy="581468"/>
          </a:xfrm>
          <a:prstGeom prst="rect">
            <a:avLst/>
          </a:prstGeom>
        </p:spPr>
      </p:pic>
      <p:sp>
        <p:nvSpPr>
          <p:cNvPr id="12" name="楕円 11">
            <a:extLst>
              <a:ext uri="{FF2B5EF4-FFF2-40B4-BE49-F238E27FC236}">
                <a16:creationId xmlns:a16="http://schemas.microsoft.com/office/drawing/2014/main" id="{082F3A34-EF0F-42D5-875C-D681E1B4834E}"/>
              </a:ext>
            </a:extLst>
          </p:cNvPr>
          <p:cNvSpPr/>
          <p:nvPr/>
        </p:nvSpPr>
        <p:spPr>
          <a:xfrm>
            <a:off x="932417" y="1052656"/>
            <a:ext cx="533400" cy="5709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/>
              <a:t>2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7982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4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4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0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9E4680-8618-4CF2-A813-B17F86BE6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1685" cy="801858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3600" b="1" dirty="0">
                <a:solidFill>
                  <a:schemeClr val="bg1"/>
                </a:solidFill>
              </a:rPr>
              <a:t>015</a:t>
            </a:r>
            <a:endParaRPr kumimoji="1" lang="ja-JP" alt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DFCE00-4F4A-41FA-A055-F2CA86DD6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588" y="2016018"/>
            <a:ext cx="10123422" cy="4183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(a)</a:t>
            </a:r>
            <a:r>
              <a:rPr lang="ja-JP" altLang="en-US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You      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u="sng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happy</a:t>
            </a: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kumimoji="1" lang="en-US" altLang="ja-JP" sz="4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90600" indent="-99060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</a:t>
            </a:r>
            <a:r>
              <a:rPr lang="ja-JP" altLang="en-US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My mother       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became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u="sng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famous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after she wrote the novel.</a:t>
            </a:r>
          </a:p>
          <a:p>
            <a:pPr marL="0" indent="0">
              <a:buNone/>
            </a:pPr>
            <a:endParaRPr kumimoji="1" lang="en-US" altLang="ja-JP" sz="4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AA731C8-354C-4C2E-B12B-DF69FE2AFAC0}"/>
              </a:ext>
            </a:extLst>
          </p:cNvPr>
          <p:cNvSpPr txBox="1"/>
          <p:nvPr/>
        </p:nvSpPr>
        <p:spPr>
          <a:xfrm>
            <a:off x="1199117" y="211015"/>
            <a:ext cx="11645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b="1" noProof="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p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四角形: メモ 10">
            <a:extLst>
              <a:ext uri="{FF2B5EF4-FFF2-40B4-BE49-F238E27FC236}">
                <a16:creationId xmlns:a16="http://schemas.microsoft.com/office/drawing/2014/main" id="{B05EEB33-6B0F-43F6-847E-55E82B5F621B}"/>
              </a:ext>
            </a:extLst>
          </p:cNvPr>
          <p:cNvSpPr/>
          <p:nvPr/>
        </p:nvSpPr>
        <p:spPr>
          <a:xfrm flipH="1">
            <a:off x="3095407" y="2016017"/>
            <a:ext cx="3798277" cy="692492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noProof="0" dirty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rPr>
              <a:t>楽しそうです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3" name="四角形: メモ 12">
            <a:extLst>
              <a:ext uri="{FF2B5EF4-FFF2-40B4-BE49-F238E27FC236}">
                <a16:creationId xmlns:a16="http://schemas.microsoft.com/office/drawing/2014/main" id="{35EEA23B-2D93-4067-AEDE-D94B55113AA0}"/>
              </a:ext>
            </a:extLst>
          </p:cNvPr>
          <p:cNvSpPr/>
          <p:nvPr/>
        </p:nvSpPr>
        <p:spPr>
          <a:xfrm flipH="1">
            <a:off x="4994544" y="3807926"/>
            <a:ext cx="5034727" cy="692492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200000"/>
              </a:lnSpc>
              <a:defRPr/>
            </a:pPr>
            <a:r>
              <a:rPr lang="ja-JP" altLang="en-US" sz="2800" b="1" dirty="0">
                <a:solidFill>
                  <a:prstClr val="white"/>
                </a:solidFill>
                <a:ea typeface="游ゴシック" panose="020B0400000000000000" pitchFamily="50" charset="-128"/>
              </a:rPr>
              <a:t>有名になった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6588" y="1157782"/>
            <a:ext cx="6257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 smtClean="0">
                <a:solidFill>
                  <a:schemeClr val="accent5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体 ボールド"/>
              </a:rPr>
              <a:t>▶</a:t>
            </a:r>
            <a:r>
              <a:rPr lang="ja-JP" altLang="en-US" sz="3200" b="1" dirty="0" smtClean="0">
                <a:solidFill>
                  <a:schemeClr val="accent5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体 ボールド"/>
              </a:rPr>
              <a:t>説明型</a:t>
            </a:r>
            <a:r>
              <a:rPr lang="ja-JP" altLang="en-US" sz="3200" b="1" dirty="0">
                <a:solidFill>
                  <a:schemeClr val="accent5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体 ボールド"/>
              </a:rPr>
              <a:t>で使われる一般動詞</a:t>
            </a:r>
            <a:endParaRPr kumimoji="1" lang="ja-JP" altLang="en-US" sz="3200" b="1" dirty="0">
              <a:solidFill>
                <a:schemeClr val="accent5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游ゴシック体 ボールド"/>
            </a:endParaRPr>
          </a:p>
        </p:txBody>
      </p:sp>
      <p:pic>
        <p:nvPicPr>
          <p:cNvPr id="5" name="FACTBOOK_Chapter1_015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" y="2144925"/>
            <a:ext cx="562795" cy="562795"/>
          </a:xfrm>
          <a:prstGeom prst="rect">
            <a:avLst/>
          </a:prstGeom>
        </p:spPr>
      </p:pic>
      <p:pic>
        <p:nvPicPr>
          <p:cNvPr id="6" name="FACTBOOK_Chapter1_015b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6" y="3937624"/>
            <a:ext cx="562794" cy="5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3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5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3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5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9E4680-8618-4CF2-A813-B17F86BE6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1685" cy="801858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3600" b="1" dirty="0">
                <a:solidFill>
                  <a:schemeClr val="bg1"/>
                </a:solidFill>
              </a:rPr>
              <a:t>016</a:t>
            </a:r>
            <a:endParaRPr kumimoji="1" lang="ja-JP" alt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DFCE00-4F4A-41FA-A055-F2CA86DD6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438" y="1229458"/>
            <a:ext cx="11393097" cy="487932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(a)  </a:t>
            </a: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father</a:t>
            </a:r>
            <a:r>
              <a:rPr lang="ja-JP" alt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painted        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kitchen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1" lang="en-US" altLang="ja-JP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  </a:t>
            </a: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en-US" altLang="ja-JP" sz="4800" b="1" dirty="0">
                <a:solidFill>
                  <a:srgbClr val="5482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interesting book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(c)  </a:t>
            </a: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Ellie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ja-JP" alt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altLang="ja-JP" sz="4800" b="1" dirty="0">
                <a:solidFill>
                  <a:srgbClr val="5482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beautiful eyes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(d)  </a:t>
            </a: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Mary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knows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</a:t>
            </a:r>
            <a:r>
              <a:rPr lang="en-US" altLang="ja-JP" sz="4800" b="1" dirty="0">
                <a:solidFill>
                  <a:srgbClr val="5482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Paris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 well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1" lang="en-US" altLang="ja-JP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AA731C8-354C-4C2E-B12B-DF69FE2AFAC0}"/>
              </a:ext>
            </a:extLst>
          </p:cNvPr>
          <p:cNvSpPr txBox="1"/>
          <p:nvPr/>
        </p:nvSpPr>
        <p:spPr>
          <a:xfrm>
            <a:off x="1199116" y="211015"/>
            <a:ext cx="104878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b="1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2p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四角形: メモ 10">
            <a:extLst>
              <a:ext uri="{FF2B5EF4-FFF2-40B4-BE49-F238E27FC236}">
                <a16:creationId xmlns:a16="http://schemas.microsoft.com/office/drawing/2014/main" id="{B05EEB33-6B0F-43F6-847E-55E82B5F621B}"/>
              </a:ext>
            </a:extLst>
          </p:cNvPr>
          <p:cNvSpPr/>
          <p:nvPr/>
        </p:nvSpPr>
        <p:spPr>
          <a:xfrm flipH="1">
            <a:off x="1482250" y="1626902"/>
            <a:ext cx="5591409" cy="680501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 err="1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rPr>
              <a:t>私の父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</a:rPr>
              <a:t>は～を</a:t>
            </a:r>
            <a:r>
              <a:rPr lang="ja-JP" altLang="en-US" sz="2800" b="1" dirty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rPr>
              <a:t>ペンキ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</a:rPr>
              <a:t>で塗った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7" name="四角形: メモ 10">
            <a:extLst>
              <a:ext uri="{FF2B5EF4-FFF2-40B4-BE49-F238E27FC236}">
                <a16:creationId xmlns:a16="http://schemas.microsoft.com/office/drawing/2014/main" id="{B05EEB33-6B0F-43F6-847E-55E82B5F621B}"/>
              </a:ext>
            </a:extLst>
          </p:cNvPr>
          <p:cNvSpPr/>
          <p:nvPr/>
        </p:nvSpPr>
        <p:spPr>
          <a:xfrm flipH="1">
            <a:off x="1482249" y="2814355"/>
            <a:ext cx="3676346" cy="680501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b="1" dirty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rPr>
              <a:t>彼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</a:rPr>
              <a:t>は</a:t>
            </a:r>
            <a:r>
              <a:rPr lang="ja-JP" altLang="en-US" sz="2800" b="1" dirty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rPr>
              <a:t>～を読んだ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8" name="四角形: メモ 10">
            <a:extLst>
              <a:ext uri="{FF2B5EF4-FFF2-40B4-BE49-F238E27FC236}">
                <a16:creationId xmlns:a16="http://schemas.microsoft.com/office/drawing/2014/main" id="{B05EEB33-6B0F-43F6-847E-55E82B5F621B}"/>
              </a:ext>
            </a:extLst>
          </p:cNvPr>
          <p:cNvSpPr/>
          <p:nvPr/>
        </p:nvSpPr>
        <p:spPr>
          <a:xfrm flipH="1">
            <a:off x="1482249" y="4116700"/>
            <a:ext cx="4504481" cy="680501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b="1" dirty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rPr>
              <a:t>エリー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</a:rPr>
              <a:t>は～をもっている</a:t>
            </a:r>
          </a:p>
        </p:txBody>
      </p:sp>
      <p:sp>
        <p:nvSpPr>
          <p:cNvPr id="19" name="四角形: メモ 10">
            <a:extLst>
              <a:ext uri="{FF2B5EF4-FFF2-40B4-BE49-F238E27FC236}">
                <a16:creationId xmlns:a16="http://schemas.microsoft.com/office/drawing/2014/main" id="{B05EEB33-6B0F-43F6-847E-55E82B5F621B}"/>
              </a:ext>
            </a:extLst>
          </p:cNvPr>
          <p:cNvSpPr/>
          <p:nvPr/>
        </p:nvSpPr>
        <p:spPr>
          <a:xfrm flipH="1">
            <a:off x="1484777" y="5305130"/>
            <a:ext cx="4933275" cy="680501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b="1" noProof="0" dirty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rPr>
              <a:t>メアリー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</a:rPr>
              <a:t>は</a:t>
            </a:r>
            <a:r>
              <a:rPr lang="ja-JP" altLang="en-US" sz="2800" b="1" dirty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rPr>
              <a:t>～を知っている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pic>
        <p:nvPicPr>
          <p:cNvPr id="4" name="FACTBOOK_Chapter1_016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" y="1771447"/>
            <a:ext cx="432076" cy="432076"/>
          </a:xfrm>
          <a:prstGeom prst="rect">
            <a:avLst/>
          </a:prstGeom>
        </p:spPr>
      </p:pic>
      <p:pic>
        <p:nvPicPr>
          <p:cNvPr id="6" name="FACTBOOK_Chapter1_016b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" y="2929231"/>
            <a:ext cx="450750" cy="450750"/>
          </a:xfrm>
          <a:prstGeom prst="rect">
            <a:avLst/>
          </a:prstGeom>
        </p:spPr>
      </p:pic>
      <p:pic>
        <p:nvPicPr>
          <p:cNvPr id="7" name="FACTBOOK_Chapter1_016c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" y="4180384"/>
            <a:ext cx="486840" cy="486840"/>
          </a:xfrm>
          <a:prstGeom prst="rect">
            <a:avLst/>
          </a:prstGeom>
        </p:spPr>
      </p:pic>
      <p:pic>
        <p:nvPicPr>
          <p:cNvPr id="8" name="FACTBOOK_Chapter1_016d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8885"/>
            <a:ext cx="469425" cy="469425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BF491D3-214A-4B26-8F41-D1FC45F20D54}"/>
              </a:ext>
            </a:extLst>
          </p:cNvPr>
          <p:cNvSpPr txBox="1"/>
          <p:nvPr/>
        </p:nvSpPr>
        <p:spPr>
          <a:xfrm>
            <a:off x="1634515" y="918959"/>
            <a:ext cx="7231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atin typeface="游ゴシック体 ボールド"/>
                <a:ea typeface="游ゴシック体 ボールド"/>
                <a:cs typeface="游ゴシック体 ボールド"/>
              </a:rPr>
              <a:t>基本文型３：他動型</a:t>
            </a:r>
            <a:endParaRPr kumimoji="1" lang="ja-JP" altLang="en-US" sz="3200" dirty="0">
              <a:latin typeface="游ゴシック体 ボールド"/>
              <a:ea typeface="游ゴシック体 ボールド"/>
              <a:cs typeface="游ゴシック体 ボールド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B89982B2-E864-4CB0-A5D2-32C6BD770459}"/>
              </a:ext>
            </a:extLst>
          </p:cNvPr>
          <p:cNvSpPr/>
          <p:nvPr/>
        </p:nvSpPr>
        <p:spPr>
          <a:xfrm>
            <a:off x="896938" y="950067"/>
            <a:ext cx="533400" cy="5709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/>
              <a:t>３</a:t>
            </a:r>
          </a:p>
        </p:txBody>
      </p:sp>
    </p:spTree>
    <p:extLst>
      <p:ext uri="{BB962C8B-B14F-4D97-AF65-F5344CB8AC3E}">
        <p14:creationId xmlns:p14="http://schemas.microsoft.com/office/powerpoint/2010/main" val="399816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9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5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5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9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1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9E4680-8618-4CF2-A813-B17F86BE6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1685" cy="801858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3600" b="1" dirty="0">
                <a:solidFill>
                  <a:schemeClr val="bg1"/>
                </a:solidFill>
              </a:rPr>
              <a:t>001</a:t>
            </a:r>
            <a:endParaRPr kumimoji="1" lang="ja-JP" alt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DFCE00-4F4A-41FA-A055-F2CA86DD6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1"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kumimoji="1" lang="ja-JP" altLang="en-US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kumimoji="1"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kumimoji="1"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like English.</a:t>
            </a:r>
            <a:endParaRPr kumimoji="1" lang="en-US" altLang="ja-JP" sz="4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kumimoji="1" lang="en-US" altLang="ja-JP" sz="4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kumimoji="1" lang="en-US" altLang="ja-JP" sz="4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    </a:t>
            </a: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boy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loves dogs.</a:t>
            </a:r>
            <a:endParaRPr kumimoji="1" lang="ja-JP" altLang="en-US" sz="4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四角形: メモ 4">
            <a:extLst>
              <a:ext uri="{FF2B5EF4-FFF2-40B4-BE49-F238E27FC236}">
                <a16:creationId xmlns:a16="http://schemas.microsoft.com/office/drawing/2014/main" id="{6ED07474-77B1-4E12-BBD1-F4B44A7EF07C}"/>
              </a:ext>
            </a:extLst>
          </p:cNvPr>
          <p:cNvSpPr/>
          <p:nvPr/>
        </p:nvSpPr>
        <p:spPr>
          <a:xfrm flipH="1">
            <a:off x="1702698" y="1862372"/>
            <a:ext cx="2339214" cy="692492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kumimoji="1" lang="ja-JP" altLang="en-US" sz="2800" b="1" dirty="0"/>
              <a:t>私は</a:t>
            </a:r>
          </a:p>
        </p:txBody>
      </p:sp>
      <p:sp>
        <p:nvSpPr>
          <p:cNvPr id="6" name="矢印: 五方向 5">
            <a:extLst>
              <a:ext uri="{FF2B5EF4-FFF2-40B4-BE49-F238E27FC236}">
                <a16:creationId xmlns:a16="http://schemas.microsoft.com/office/drawing/2014/main" id="{71855095-B588-4D7B-BBD2-A8F0A69B5058}"/>
              </a:ext>
            </a:extLst>
          </p:cNvPr>
          <p:cNvSpPr/>
          <p:nvPr/>
        </p:nvSpPr>
        <p:spPr>
          <a:xfrm>
            <a:off x="2672861" y="168200"/>
            <a:ext cx="1111348" cy="590843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/>
              <a:t>1</a:t>
            </a:r>
            <a:endParaRPr kumimoji="1" lang="ja-JP" altLang="en-US" sz="24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151927B-2207-4266-B27A-F172D82B0686}"/>
              </a:ext>
            </a:extLst>
          </p:cNvPr>
          <p:cNvSpPr txBox="1"/>
          <p:nvPr/>
        </p:nvSpPr>
        <p:spPr>
          <a:xfrm>
            <a:off x="4168726" y="142715"/>
            <a:ext cx="3854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主語とは何か</a:t>
            </a:r>
            <a:endParaRPr kumimoji="1" lang="ja-JP" altLang="en-US" sz="40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35B808A-959F-48A4-A053-29836726EBA6}"/>
              </a:ext>
            </a:extLst>
          </p:cNvPr>
          <p:cNvSpPr txBox="1"/>
          <p:nvPr/>
        </p:nvSpPr>
        <p:spPr>
          <a:xfrm>
            <a:off x="1199117" y="211015"/>
            <a:ext cx="795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6p</a:t>
            </a:r>
            <a:endParaRPr kumimoji="1" lang="ja-JP" altLang="en-US" sz="3200" b="1" dirty="0"/>
          </a:p>
        </p:txBody>
      </p:sp>
      <p:sp>
        <p:nvSpPr>
          <p:cNvPr id="9" name="四角形: メモ 8">
            <a:extLst>
              <a:ext uri="{FF2B5EF4-FFF2-40B4-BE49-F238E27FC236}">
                <a16:creationId xmlns:a16="http://schemas.microsoft.com/office/drawing/2014/main" id="{A6CFE8B0-CF6D-4474-8EE8-F40E99B204E4}"/>
              </a:ext>
            </a:extLst>
          </p:cNvPr>
          <p:cNvSpPr/>
          <p:nvPr/>
        </p:nvSpPr>
        <p:spPr>
          <a:xfrm flipH="1">
            <a:off x="1807188" y="4188080"/>
            <a:ext cx="2361538" cy="692492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kumimoji="1" lang="ja-JP" altLang="en-US" sz="2800" b="1" dirty="0"/>
              <a:t>その少年は</a:t>
            </a:r>
          </a:p>
        </p:txBody>
      </p:sp>
      <p:pic>
        <p:nvPicPr>
          <p:cNvPr id="4" name="14901520">
            <a:hlinkClick r:id="" action="ppaction://media"/>
            <a:extLst>
              <a:ext uri="{FF2B5EF4-FFF2-40B4-BE49-F238E27FC236}">
                <a16:creationId xmlns:a16="http://schemas.microsoft.com/office/drawing/2014/main" id="{229131A6-F35D-45C2-B524-DD123E000A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597" y="1897541"/>
            <a:ext cx="609600" cy="609600"/>
          </a:xfrm>
          <a:prstGeom prst="rect">
            <a:avLst/>
          </a:prstGeom>
        </p:spPr>
      </p:pic>
      <p:pic>
        <p:nvPicPr>
          <p:cNvPr id="10" name="70511CFC">
            <a:hlinkClick r:id="" action="ppaction://media"/>
            <a:extLst>
              <a:ext uri="{FF2B5EF4-FFF2-40B4-BE49-F238E27FC236}">
                <a16:creationId xmlns:a16="http://schemas.microsoft.com/office/drawing/2014/main" id="{12B153AC-69F5-4F16-AE3C-01DF5C1317F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597" y="42679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7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2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/>
          <p:cNvSpPr txBox="1"/>
          <p:nvPr/>
        </p:nvSpPr>
        <p:spPr>
          <a:xfrm>
            <a:off x="1761607" y="964117"/>
            <a:ext cx="7231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atin typeface="游ゴシック体 ボールド"/>
                <a:ea typeface="游ゴシック体 ボールド"/>
                <a:cs typeface="游ゴシック体 ボールド"/>
              </a:rPr>
              <a:t>基本文型４：授与型</a:t>
            </a:r>
            <a:endParaRPr kumimoji="1" lang="ja-JP" altLang="en-US" sz="3200" dirty="0">
              <a:latin typeface="游ゴシック体 ボールド"/>
              <a:ea typeface="游ゴシック体 ボールド"/>
              <a:cs typeface="游ゴシック体 ボールド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B9E4680-8618-4CF2-A813-B17F86BE6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1685" cy="801858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3600" b="1" dirty="0">
                <a:solidFill>
                  <a:schemeClr val="bg1"/>
                </a:solidFill>
              </a:rPr>
              <a:t>017</a:t>
            </a:r>
            <a:endParaRPr kumimoji="1" lang="ja-JP" alt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DFCE00-4F4A-41FA-A055-F2CA86DD6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74022"/>
            <a:ext cx="12192000" cy="508397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1600"/>
              </a:spcBef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(a)</a:t>
            </a:r>
            <a:r>
              <a:rPr lang="ja-JP" altLang="en-US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　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Can you    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ja-JP" sz="4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phone number</a:t>
            </a:r>
            <a:r>
              <a:rPr lang="ja-JP" altLang="en-US" sz="4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1" lang="en-US" altLang="ja-JP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2200"/>
              </a:spcBef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</a:t>
            </a:r>
            <a:r>
              <a:rPr lang="ja-JP" altLang="en-US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My parents  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bought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ja-JP" sz="4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ja-JP" sz="4800" b="1" dirty="0">
                <a:solidFill>
                  <a:srgbClr val="5482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nice sweater 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896938" indent="-896938">
              <a:lnSpc>
                <a:spcPct val="150000"/>
              </a:lnSpc>
              <a:spcBef>
                <a:spcPts val="2200"/>
              </a:spcBef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(c)</a:t>
            </a:r>
            <a:r>
              <a:rPr lang="ja-JP" altLang="en-US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          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wrote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teacher </a:t>
            </a:r>
          </a:p>
          <a:p>
            <a:pPr marL="896938" indent="0">
              <a:lnSpc>
                <a:spcPct val="100000"/>
              </a:lnSpc>
              <a:buNone/>
            </a:pPr>
            <a:r>
              <a:rPr lang="en-US" altLang="ja-JP" sz="4800" b="1" dirty="0">
                <a:solidFill>
                  <a:srgbClr val="5482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thank-you letter 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AA731C8-354C-4C2E-B12B-DF69FE2AFAC0}"/>
              </a:ext>
            </a:extLst>
          </p:cNvPr>
          <p:cNvSpPr txBox="1"/>
          <p:nvPr/>
        </p:nvSpPr>
        <p:spPr>
          <a:xfrm>
            <a:off x="1199116" y="211015"/>
            <a:ext cx="112498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b="1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23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p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四角形: メモ 10">
            <a:extLst>
              <a:ext uri="{FF2B5EF4-FFF2-40B4-BE49-F238E27FC236}">
                <a16:creationId xmlns:a16="http://schemas.microsoft.com/office/drawing/2014/main" id="{B05EEB33-6B0F-43F6-847E-55E82B5F621B}"/>
              </a:ext>
            </a:extLst>
          </p:cNvPr>
          <p:cNvSpPr/>
          <p:nvPr/>
        </p:nvSpPr>
        <p:spPr>
          <a:xfrm flipH="1">
            <a:off x="3675185" y="2117387"/>
            <a:ext cx="8317523" cy="680501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200000"/>
              </a:lnSpc>
              <a:defRPr/>
            </a:pPr>
            <a:r>
              <a:rPr lang="ja-JP" altLang="en-US" sz="2800" b="1" dirty="0">
                <a:solidFill>
                  <a:prstClr val="white"/>
                </a:solidFill>
                <a:ea typeface="游ゴシック" panose="020B0400000000000000" pitchFamily="50" charset="-128"/>
              </a:rPr>
              <a:t>電話番号を</a:t>
            </a:r>
            <a:r>
              <a:rPr lang="en-US" altLang="ja-JP" sz="2800" b="1" dirty="0">
                <a:solidFill>
                  <a:prstClr val="white"/>
                </a:solidFill>
                <a:ea typeface="游ゴシック" panose="020B0400000000000000" pitchFamily="50" charset="-128"/>
              </a:rPr>
              <a:t> </a:t>
            </a:r>
            <a:r>
              <a:rPr lang="ja-JP" altLang="en-US" sz="2800" b="1" dirty="0">
                <a:solidFill>
                  <a:prstClr val="white"/>
                </a:solidFill>
                <a:ea typeface="游ゴシック" panose="020B0400000000000000" pitchFamily="50" charset="-128"/>
              </a:rPr>
              <a:t>私に</a:t>
            </a:r>
            <a:r>
              <a:rPr lang="en-US" altLang="ja-JP" sz="2800" b="1" dirty="0">
                <a:solidFill>
                  <a:prstClr val="white"/>
                </a:solidFill>
                <a:ea typeface="游ゴシック" panose="020B0400000000000000" pitchFamily="50" charset="-128"/>
              </a:rPr>
              <a:t> </a:t>
            </a:r>
            <a:r>
              <a:rPr lang="ja-JP" altLang="en-US" sz="2800" b="1" dirty="0">
                <a:solidFill>
                  <a:prstClr val="white"/>
                </a:solidFill>
                <a:ea typeface="游ゴシック" panose="020B0400000000000000" pitchFamily="50" charset="-128"/>
              </a:rPr>
              <a:t>教える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7" name="四角形: メモ 10">
            <a:extLst>
              <a:ext uri="{FF2B5EF4-FFF2-40B4-BE49-F238E27FC236}">
                <a16:creationId xmlns:a16="http://schemas.microsoft.com/office/drawing/2014/main" id="{B05EEB33-6B0F-43F6-847E-55E82B5F621B}"/>
              </a:ext>
            </a:extLst>
          </p:cNvPr>
          <p:cNvSpPr/>
          <p:nvPr/>
        </p:nvSpPr>
        <p:spPr>
          <a:xfrm flipH="1">
            <a:off x="3980899" y="3527436"/>
            <a:ext cx="7706093" cy="680501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200000"/>
              </a:lnSpc>
              <a:defRPr/>
            </a:pPr>
            <a:r>
              <a:rPr lang="ja-JP" altLang="en-US" sz="2800" b="1" dirty="0">
                <a:solidFill>
                  <a:prstClr val="white"/>
                </a:solidFill>
                <a:ea typeface="游ゴシック" panose="020B0400000000000000" pitchFamily="50" charset="-128"/>
              </a:rPr>
              <a:t>私に</a:t>
            </a:r>
            <a:r>
              <a:rPr lang="en-US" altLang="ja-JP" sz="2800" b="1" dirty="0">
                <a:solidFill>
                  <a:prstClr val="white"/>
                </a:solidFill>
                <a:ea typeface="游ゴシック" panose="020B0400000000000000" pitchFamily="50" charset="-128"/>
              </a:rPr>
              <a:t> </a:t>
            </a:r>
            <a:r>
              <a:rPr lang="ja-JP" altLang="en-US" sz="2800" b="1" dirty="0">
                <a:solidFill>
                  <a:prstClr val="white"/>
                </a:solidFill>
                <a:ea typeface="游ゴシック" panose="020B0400000000000000" pitchFamily="50" charset="-128"/>
              </a:rPr>
              <a:t>すてきなセーターを</a:t>
            </a:r>
            <a:r>
              <a:rPr lang="en-US" altLang="ja-JP" sz="2800" b="1" dirty="0">
                <a:solidFill>
                  <a:prstClr val="white"/>
                </a:solidFill>
                <a:ea typeface="游ゴシック" panose="020B0400000000000000" pitchFamily="50" charset="-128"/>
              </a:rPr>
              <a:t> </a:t>
            </a:r>
            <a:r>
              <a:rPr lang="ja-JP" altLang="en-US" sz="2800" b="1" dirty="0">
                <a:solidFill>
                  <a:prstClr val="white"/>
                </a:solidFill>
                <a:ea typeface="游ゴシック" panose="020B0400000000000000" pitchFamily="50" charset="-128"/>
              </a:rPr>
              <a:t>買ってくれた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8" name="四角形: メモ 10">
            <a:extLst>
              <a:ext uri="{FF2B5EF4-FFF2-40B4-BE49-F238E27FC236}">
                <a16:creationId xmlns:a16="http://schemas.microsoft.com/office/drawing/2014/main" id="{B05EEB33-6B0F-43F6-847E-55E82B5F621B}"/>
              </a:ext>
            </a:extLst>
          </p:cNvPr>
          <p:cNvSpPr/>
          <p:nvPr/>
        </p:nvSpPr>
        <p:spPr>
          <a:xfrm flipH="1">
            <a:off x="3472539" y="4813697"/>
            <a:ext cx="5246921" cy="680501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200000"/>
              </a:lnSpc>
              <a:defRPr/>
            </a:pPr>
            <a:r>
              <a:rPr lang="ja-JP" altLang="en-US" sz="2800" b="1" dirty="0">
                <a:solidFill>
                  <a:prstClr val="white"/>
                </a:solidFill>
                <a:ea typeface="游ゴシック" panose="020B0400000000000000" pitchFamily="50" charset="-128"/>
              </a:rPr>
              <a:t>先生に</a:t>
            </a:r>
            <a:r>
              <a:rPr lang="en-US" altLang="ja-JP" sz="2800" b="1" dirty="0">
                <a:solidFill>
                  <a:prstClr val="white"/>
                </a:solidFill>
                <a:ea typeface="游ゴシック" panose="020B0400000000000000" pitchFamily="50" charset="-128"/>
              </a:rPr>
              <a:t> </a:t>
            </a:r>
            <a:r>
              <a:rPr lang="ja-JP" altLang="en-US" sz="2800" b="1" dirty="0">
                <a:solidFill>
                  <a:prstClr val="white"/>
                </a:solidFill>
                <a:ea typeface="游ゴシック" panose="020B0400000000000000" pitchFamily="50" charset="-128"/>
              </a:rPr>
              <a:t>書いた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9" name="四角形: メモ 10">
            <a:extLst>
              <a:ext uri="{FF2B5EF4-FFF2-40B4-BE49-F238E27FC236}">
                <a16:creationId xmlns:a16="http://schemas.microsoft.com/office/drawing/2014/main" id="{B05EEB33-6B0F-43F6-847E-55E82B5F621B}"/>
              </a:ext>
            </a:extLst>
          </p:cNvPr>
          <p:cNvSpPr/>
          <p:nvPr/>
        </p:nvSpPr>
        <p:spPr>
          <a:xfrm flipH="1">
            <a:off x="896937" y="5883495"/>
            <a:ext cx="5099416" cy="680501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200000"/>
              </a:lnSpc>
              <a:defRPr/>
            </a:pPr>
            <a:r>
              <a:rPr lang="ja-JP" altLang="en-US" sz="2800" b="1" dirty="0">
                <a:solidFill>
                  <a:prstClr val="white"/>
                </a:solidFill>
                <a:ea typeface="游ゴシック" panose="020B0400000000000000" pitchFamily="50" charset="-128"/>
              </a:rPr>
              <a:t>お礼の手紙を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pic>
        <p:nvPicPr>
          <p:cNvPr id="4" name="FACTBOOK_Chapter1_017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90" y="1578678"/>
            <a:ext cx="469425" cy="469425"/>
          </a:xfrm>
          <a:prstGeom prst="rect">
            <a:avLst/>
          </a:prstGeom>
        </p:spPr>
      </p:pic>
      <p:pic>
        <p:nvPicPr>
          <p:cNvPr id="6" name="FACTBOOK_Chapter1_017b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90" y="3093259"/>
            <a:ext cx="486840" cy="486840"/>
          </a:xfrm>
          <a:prstGeom prst="rect">
            <a:avLst/>
          </a:prstGeom>
        </p:spPr>
      </p:pic>
      <p:pic>
        <p:nvPicPr>
          <p:cNvPr id="7" name="FACTBOOK_Chapter1_017c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97" y="4381205"/>
            <a:ext cx="488099" cy="488099"/>
          </a:xfrm>
          <a:prstGeom prst="rect">
            <a:avLst/>
          </a:prstGeom>
        </p:spPr>
      </p:pic>
      <p:sp>
        <p:nvSpPr>
          <p:cNvPr id="20" name="楕円 19">
            <a:extLst>
              <a:ext uri="{FF2B5EF4-FFF2-40B4-BE49-F238E27FC236}">
                <a16:creationId xmlns:a16="http://schemas.microsoft.com/office/drawing/2014/main" id="{028235CA-8382-4485-8FD0-C7BBED897D20}"/>
              </a:ext>
            </a:extLst>
          </p:cNvPr>
          <p:cNvSpPr/>
          <p:nvPr/>
        </p:nvSpPr>
        <p:spPr>
          <a:xfrm>
            <a:off x="896938" y="950067"/>
            <a:ext cx="533400" cy="5709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/>
              <a:t>4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1954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3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4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4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53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4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4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1" grpId="0" animBg="1"/>
      <p:bldP spid="17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9E4680-8618-4CF2-A813-B17F86BE6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1685" cy="801858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3600" b="1" dirty="0">
                <a:solidFill>
                  <a:schemeClr val="bg1"/>
                </a:solidFill>
              </a:rPr>
              <a:t>018</a:t>
            </a:r>
            <a:endParaRPr kumimoji="1" lang="ja-JP" alt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DFCE00-4F4A-41FA-A055-F2CA86DD6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588" y="2016018"/>
            <a:ext cx="10123422" cy="4183725"/>
          </a:xfrm>
        </p:spPr>
        <p:txBody>
          <a:bodyPr>
            <a:normAutofit/>
          </a:bodyPr>
          <a:lstStyle/>
          <a:p>
            <a:pPr marL="896938" indent="-896938">
              <a:lnSpc>
                <a:spcPct val="100000"/>
              </a:lnSpc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(a)</a:t>
            </a:r>
            <a:r>
              <a:rPr lang="ja-JP" altLang="en-US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The science homework   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ja-JP" sz="4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ja-JP" sz="4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hours </a:t>
            </a:r>
            <a:r>
              <a:rPr kumimoji="1"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kumimoji="1" lang="en-US" altLang="ja-JP" sz="4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90600" indent="-9906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</a:t>
            </a:r>
            <a:r>
              <a:rPr lang="ja-JP" altLang="en-US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My smartphone   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costs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ja-JP" sz="4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en-US" altLang="ja-JP" sz="4800" b="1" dirty="0">
                <a:solidFill>
                  <a:srgbClr val="5482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lot of money 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kumimoji="1" lang="en-US" altLang="ja-JP" sz="4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AA731C8-354C-4C2E-B12B-DF69FE2AFAC0}"/>
              </a:ext>
            </a:extLst>
          </p:cNvPr>
          <p:cNvSpPr txBox="1"/>
          <p:nvPr/>
        </p:nvSpPr>
        <p:spPr>
          <a:xfrm>
            <a:off x="1199117" y="211015"/>
            <a:ext cx="102355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b="1" noProof="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24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p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四角形: メモ 10">
            <a:extLst>
              <a:ext uri="{FF2B5EF4-FFF2-40B4-BE49-F238E27FC236}">
                <a16:creationId xmlns:a16="http://schemas.microsoft.com/office/drawing/2014/main" id="{B05EEB33-6B0F-43F6-847E-55E82B5F621B}"/>
              </a:ext>
            </a:extLst>
          </p:cNvPr>
          <p:cNvSpPr/>
          <p:nvPr/>
        </p:nvSpPr>
        <p:spPr>
          <a:xfrm flipH="1">
            <a:off x="7554749" y="2133055"/>
            <a:ext cx="3609124" cy="692492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200000"/>
              </a:lnSpc>
              <a:defRPr/>
            </a:pPr>
            <a:r>
              <a:rPr lang="ja-JP" altLang="en-US" sz="2800" b="1" dirty="0">
                <a:solidFill>
                  <a:prstClr val="white"/>
                </a:solidFill>
                <a:ea typeface="游ゴシック" panose="020B0400000000000000" pitchFamily="50" charset="-128"/>
              </a:rPr>
              <a:t>私は</a:t>
            </a:r>
            <a:r>
              <a:rPr lang="en-US" altLang="ja-JP" sz="2800" b="1" dirty="0">
                <a:solidFill>
                  <a:prstClr val="white"/>
                </a:solidFill>
                <a:ea typeface="游ゴシック" panose="020B0400000000000000" pitchFamily="50" charset="-128"/>
              </a:rPr>
              <a:t> </a:t>
            </a:r>
            <a:r>
              <a:rPr lang="ja-JP" altLang="en-US" sz="2800" b="1" dirty="0">
                <a:solidFill>
                  <a:prstClr val="white"/>
                </a:solidFill>
                <a:ea typeface="游ゴシック" panose="020B0400000000000000" pitchFamily="50" charset="-128"/>
              </a:rPr>
              <a:t>かかった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3" name="四角形: メモ 12">
            <a:extLst>
              <a:ext uri="{FF2B5EF4-FFF2-40B4-BE49-F238E27FC236}">
                <a16:creationId xmlns:a16="http://schemas.microsoft.com/office/drawing/2014/main" id="{35EEA23B-2D93-4067-AEDE-D94B55113AA0}"/>
              </a:ext>
            </a:extLst>
          </p:cNvPr>
          <p:cNvSpPr/>
          <p:nvPr/>
        </p:nvSpPr>
        <p:spPr>
          <a:xfrm flipH="1">
            <a:off x="6021466" y="4380096"/>
            <a:ext cx="4362323" cy="692492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200000"/>
              </a:lnSpc>
              <a:defRPr/>
            </a:pPr>
            <a:r>
              <a:rPr lang="en-US" altLang="en-US" sz="2800" b="1" noProof="0" dirty="0">
                <a:solidFill>
                  <a:prstClr val="white"/>
                </a:solidFill>
                <a:ea typeface="游ゴシック" panose="020B0400000000000000" pitchFamily="50" charset="-128"/>
              </a:rPr>
              <a:t>私に </a:t>
            </a:r>
            <a:r>
              <a:rPr lang="ja-JP" altLang="en-US" sz="2800" b="1" noProof="0" dirty="0">
                <a:solidFill>
                  <a:prstClr val="white"/>
                </a:solidFill>
                <a:ea typeface="游ゴシック" panose="020B0400000000000000" pitchFamily="50" charset="-128"/>
              </a:rPr>
              <a:t>かかります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6588" y="1157782"/>
            <a:ext cx="6257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 smtClean="0">
                <a:solidFill>
                  <a:schemeClr val="accent5">
                    <a:lumMod val="50000"/>
                  </a:schemeClr>
                </a:solidFill>
                <a:latin typeface="+mn-ea"/>
                <a:cs typeface="游ゴシック体 ボールド"/>
              </a:rPr>
              <a:t>▶ </a:t>
            </a:r>
            <a:r>
              <a:rPr lang="en-US" altLang="ja-JP" sz="3600" b="1" dirty="0">
                <a:solidFill>
                  <a:schemeClr val="accent5">
                    <a:lumMod val="50000"/>
                  </a:schemeClr>
                </a:solidFill>
                <a:latin typeface="+mn-ea"/>
                <a:cs typeface="游ゴシック体 ボールド"/>
              </a:rPr>
              <a:t>take / cost </a:t>
            </a:r>
            <a:r>
              <a:rPr lang="ja-JP" altLang="en-US" sz="3600" b="1" dirty="0">
                <a:solidFill>
                  <a:schemeClr val="accent5">
                    <a:lumMod val="50000"/>
                  </a:schemeClr>
                </a:solidFill>
                <a:latin typeface="+mn-ea"/>
                <a:cs typeface="游ゴシック体 ボールド"/>
              </a:rPr>
              <a:t>を使う授与型</a:t>
            </a:r>
            <a:endParaRPr kumimoji="1" lang="ja-JP" altLang="en-US" sz="3600" b="1" dirty="0">
              <a:solidFill>
                <a:schemeClr val="accent5">
                  <a:lumMod val="50000"/>
                </a:schemeClr>
              </a:solidFill>
              <a:latin typeface="+mn-ea"/>
              <a:cs typeface="游ゴシック体 ボールド"/>
            </a:endParaRPr>
          </a:p>
        </p:txBody>
      </p:sp>
      <p:sp>
        <p:nvSpPr>
          <p:cNvPr id="8" name="四角形: メモ 10">
            <a:extLst>
              <a:ext uri="{FF2B5EF4-FFF2-40B4-BE49-F238E27FC236}">
                <a16:creationId xmlns:a16="http://schemas.microsoft.com/office/drawing/2014/main" id="{B05EEB33-6B0F-43F6-847E-55E82B5F621B}"/>
              </a:ext>
            </a:extLst>
          </p:cNvPr>
          <p:cNvSpPr/>
          <p:nvPr/>
        </p:nvSpPr>
        <p:spPr>
          <a:xfrm flipH="1">
            <a:off x="1429085" y="2825547"/>
            <a:ext cx="2336051" cy="692492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200000"/>
              </a:lnSpc>
              <a:defRPr/>
            </a:pPr>
            <a:r>
              <a:rPr lang="en-US" altLang="ja-JP" sz="2800" b="1" dirty="0">
                <a:solidFill>
                  <a:prstClr val="white"/>
                </a:solidFill>
                <a:ea typeface="游ゴシック" panose="020B0400000000000000" pitchFamily="50" charset="-128"/>
              </a:rPr>
              <a:t>3</a:t>
            </a:r>
            <a:r>
              <a:rPr lang="ja-JP" altLang="en-US" sz="2800" b="1" dirty="0">
                <a:solidFill>
                  <a:prstClr val="white"/>
                </a:solidFill>
                <a:ea typeface="游ゴシック" panose="020B0400000000000000" pitchFamily="50" charset="-128"/>
              </a:rPr>
              <a:t>時間も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2" name="四角形: メモ 12">
            <a:extLst>
              <a:ext uri="{FF2B5EF4-FFF2-40B4-BE49-F238E27FC236}">
                <a16:creationId xmlns:a16="http://schemas.microsoft.com/office/drawing/2014/main" id="{35EEA23B-2D93-4067-AEDE-D94B55113AA0}"/>
              </a:ext>
            </a:extLst>
          </p:cNvPr>
          <p:cNvSpPr/>
          <p:nvPr/>
        </p:nvSpPr>
        <p:spPr>
          <a:xfrm flipH="1">
            <a:off x="1429085" y="5188054"/>
            <a:ext cx="4444177" cy="692492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200000"/>
              </a:lnSpc>
              <a:defRPr/>
            </a:pPr>
            <a:r>
              <a:rPr lang="ja-JP" altLang="en-US" sz="2800" b="1" dirty="0">
                <a:solidFill>
                  <a:prstClr val="white"/>
                </a:solidFill>
                <a:ea typeface="游ゴシック" panose="020B0400000000000000" pitchFamily="50" charset="-128"/>
              </a:rPr>
              <a:t>たくさんのお金が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pic>
        <p:nvPicPr>
          <p:cNvPr id="5" name="FACTBOOK_Chapter1_018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" y="2275643"/>
            <a:ext cx="506772" cy="506772"/>
          </a:xfrm>
          <a:prstGeom prst="rect">
            <a:avLst/>
          </a:prstGeom>
        </p:spPr>
      </p:pic>
      <p:pic>
        <p:nvPicPr>
          <p:cNvPr id="6" name="FACTBOOK_Chapter1_018b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9166"/>
            <a:ext cx="525447" cy="52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5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0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5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50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 animBg="1"/>
      <p:bldP spid="13" grpId="0" animBg="1"/>
      <p:bldP spid="8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9E4680-8618-4CF2-A813-B17F86BE6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1685" cy="801858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3600" b="1" dirty="0">
                <a:solidFill>
                  <a:schemeClr val="bg1"/>
                </a:solidFill>
              </a:rPr>
              <a:t>01</a:t>
            </a:r>
            <a:r>
              <a:rPr lang="ja-JP" altLang="ja-JP" sz="3600" b="1" dirty="0">
                <a:solidFill>
                  <a:schemeClr val="bg1"/>
                </a:solidFill>
              </a:rPr>
              <a:t>9</a:t>
            </a:r>
            <a:endParaRPr kumimoji="1" lang="ja-JP" alt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DFCE00-4F4A-41FA-A055-F2CA86DD6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588" y="2016018"/>
            <a:ext cx="10123422" cy="4183725"/>
          </a:xfrm>
        </p:spPr>
        <p:txBody>
          <a:bodyPr>
            <a:normAutofit/>
          </a:bodyPr>
          <a:lstStyle/>
          <a:p>
            <a:pPr marL="896938" indent="-896938">
              <a:lnSpc>
                <a:spcPct val="100000"/>
              </a:lnSpc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(a)</a:t>
            </a:r>
            <a:r>
              <a:rPr lang="ja-JP" altLang="en-US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She    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gave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ja-JP" sz="4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book   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    me.</a:t>
            </a:r>
            <a:endParaRPr kumimoji="1" lang="en-US" altLang="ja-JP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kumimoji="1" lang="en-US" altLang="ja-JP" sz="4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90600" indent="-9906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</a:t>
            </a:r>
            <a:r>
              <a:rPr lang="ja-JP" altLang="en-US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She     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made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ja-JP" sz="4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muffins   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     her volleyball club.</a:t>
            </a:r>
          </a:p>
          <a:p>
            <a:pPr marL="0" indent="0">
              <a:buNone/>
            </a:pPr>
            <a:endParaRPr kumimoji="1" lang="en-US" altLang="ja-JP" sz="4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AA731C8-354C-4C2E-B12B-DF69FE2AFAC0}"/>
              </a:ext>
            </a:extLst>
          </p:cNvPr>
          <p:cNvSpPr txBox="1"/>
          <p:nvPr/>
        </p:nvSpPr>
        <p:spPr>
          <a:xfrm>
            <a:off x="1199117" y="211015"/>
            <a:ext cx="102355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b="1" noProof="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24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p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四角形: メモ 10">
            <a:extLst>
              <a:ext uri="{FF2B5EF4-FFF2-40B4-BE49-F238E27FC236}">
                <a16:creationId xmlns:a16="http://schemas.microsoft.com/office/drawing/2014/main" id="{B05EEB33-6B0F-43F6-847E-55E82B5F621B}"/>
              </a:ext>
            </a:extLst>
          </p:cNvPr>
          <p:cNvSpPr/>
          <p:nvPr/>
        </p:nvSpPr>
        <p:spPr>
          <a:xfrm flipH="1">
            <a:off x="2857113" y="2083554"/>
            <a:ext cx="5682371" cy="692492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200000"/>
              </a:lnSpc>
              <a:defRPr/>
            </a:pPr>
            <a:r>
              <a:rPr lang="en-US" altLang="ja-JP" sz="2800" b="1" dirty="0">
                <a:solidFill>
                  <a:prstClr val="white"/>
                </a:solidFill>
                <a:ea typeface="游ゴシック" panose="020B0400000000000000" pitchFamily="50" charset="-128"/>
              </a:rPr>
              <a:t>〜</a:t>
            </a:r>
            <a:r>
              <a:rPr lang="ja-JP" altLang="en-US" sz="2800" b="1" dirty="0">
                <a:solidFill>
                  <a:prstClr val="white"/>
                </a:solidFill>
                <a:ea typeface="游ゴシック" panose="020B0400000000000000" pitchFamily="50" charset="-128"/>
              </a:rPr>
              <a:t>に</a:t>
            </a:r>
            <a:r>
              <a:rPr lang="en-US" altLang="ja-JP" sz="2800" b="1" dirty="0">
                <a:solidFill>
                  <a:prstClr val="white"/>
                </a:solidFill>
                <a:ea typeface="游ゴシック" panose="020B0400000000000000" pitchFamily="50" charset="-128"/>
              </a:rPr>
              <a:t> </a:t>
            </a:r>
            <a:r>
              <a:rPr lang="ja-JP" altLang="en-US" sz="2800" b="1" dirty="0">
                <a:solidFill>
                  <a:prstClr val="white"/>
                </a:solidFill>
                <a:ea typeface="游ゴシック" panose="020B0400000000000000" pitchFamily="50" charset="-128"/>
              </a:rPr>
              <a:t>この本をくれました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3" name="四角形: メモ 12">
            <a:extLst>
              <a:ext uri="{FF2B5EF4-FFF2-40B4-BE49-F238E27FC236}">
                <a16:creationId xmlns:a16="http://schemas.microsoft.com/office/drawing/2014/main" id="{35EEA23B-2D93-4067-AEDE-D94B55113AA0}"/>
              </a:ext>
            </a:extLst>
          </p:cNvPr>
          <p:cNvSpPr/>
          <p:nvPr/>
        </p:nvSpPr>
        <p:spPr>
          <a:xfrm flipH="1">
            <a:off x="3076992" y="3621185"/>
            <a:ext cx="7089298" cy="692492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200000"/>
              </a:lnSpc>
              <a:defRPr/>
            </a:pPr>
            <a:r>
              <a:rPr lang="en-US" altLang="ja-JP" sz="2800" b="1" dirty="0">
                <a:solidFill>
                  <a:prstClr val="white"/>
                </a:solidFill>
                <a:ea typeface="游ゴシック" panose="020B0400000000000000" pitchFamily="50" charset="-128"/>
              </a:rPr>
              <a:t>〜</a:t>
            </a:r>
            <a:r>
              <a:rPr lang="ja-JP" altLang="en-US" sz="2800" b="1" dirty="0">
                <a:solidFill>
                  <a:prstClr val="white"/>
                </a:solidFill>
                <a:ea typeface="游ゴシック" panose="020B0400000000000000" pitchFamily="50" charset="-128"/>
              </a:rPr>
              <a:t>のために</a:t>
            </a:r>
            <a:r>
              <a:rPr lang="en-US" altLang="ja-JP" sz="2800" b="1" dirty="0">
                <a:solidFill>
                  <a:prstClr val="white"/>
                </a:solidFill>
                <a:ea typeface="游ゴシック" panose="020B0400000000000000" pitchFamily="50" charset="-128"/>
              </a:rPr>
              <a:t> </a:t>
            </a:r>
            <a:r>
              <a:rPr lang="ja-JP" altLang="en-US" sz="2800" b="1" dirty="0">
                <a:solidFill>
                  <a:prstClr val="white"/>
                </a:solidFill>
                <a:ea typeface="游ゴシック" panose="020B0400000000000000" pitchFamily="50" charset="-128"/>
              </a:rPr>
              <a:t>マフィンを作った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6588" y="1157782"/>
            <a:ext cx="6778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solidFill>
                  <a:schemeClr val="accent5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体 ボールド"/>
              </a:rPr>
              <a:t>▶ to / for </a:t>
            </a:r>
            <a:r>
              <a:rPr lang="ja-JP" altLang="en-US" sz="3600" b="1" dirty="0">
                <a:solidFill>
                  <a:schemeClr val="accent5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游ゴシック体 ボールド"/>
              </a:rPr>
              <a:t>を使って表す授与型</a:t>
            </a:r>
            <a:endParaRPr kumimoji="1" lang="ja-JP" altLang="en-US" sz="3600" b="1" dirty="0">
              <a:solidFill>
                <a:schemeClr val="accent5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游ゴシック体 ボールド"/>
            </a:endParaRPr>
          </a:p>
        </p:txBody>
      </p:sp>
      <p:pic>
        <p:nvPicPr>
          <p:cNvPr id="5" name="FACTBOOK_Chapter1_019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4" y="2238296"/>
            <a:ext cx="544120" cy="544120"/>
          </a:xfrm>
          <a:prstGeom prst="rect">
            <a:avLst/>
          </a:prstGeom>
        </p:spPr>
      </p:pic>
      <p:pic>
        <p:nvPicPr>
          <p:cNvPr id="6" name="FACTBOOK_Chapter1_019b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" y="3750883"/>
            <a:ext cx="562794" cy="5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6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7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0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7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0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9E4680-8618-4CF2-A813-B17F86BE6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1685" cy="801858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3600" b="1" dirty="0">
                <a:solidFill>
                  <a:schemeClr val="bg1"/>
                </a:solidFill>
              </a:rPr>
              <a:t>020</a:t>
            </a:r>
            <a:endParaRPr kumimoji="1" lang="ja-JP" alt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DFCE00-4F4A-41FA-A055-F2CA86DD6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392" y="1324708"/>
            <a:ext cx="11048708" cy="487932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(a)</a:t>
            </a:r>
            <a:r>
              <a:rPr lang="ja-JP" altLang="en-US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We 		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altLang="ja-JP" sz="4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him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ja-JP" alt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　</a:t>
            </a: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Jimmy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1" lang="en-US" altLang="ja-JP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</a:t>
            </a:r>
            <a:r>
              <a:rPr lang="ja-JP" altLang="en-US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Everyone 	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believed	</a:t>
            </a:r>
            <a:r>
              <a:rPr lang="en-US" altLang="ja-JP" sz="4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him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ja-JP" alt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　</a:t>
            </a: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genius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(c)</a:t>
            </a:r>
            <a:r>
              <a:rPr lang="ja-JP" altLang="en-US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I’ll 		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		</a:t>
            </a:r>
            <a:r>
              <a:rPr lang="en-US" altLang="ja-JP" sz="4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ja-JP" altLang="en-US" sz="4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　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happy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kumimoji="1"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(d)</a:t>
            </a:r>
            <a:r>
              <a:rPr lang="ja-JP" altLang="en-US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I 		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en-US" altLang="ja-JP" sz="4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him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ja-JP" alt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　</a:t>
            </a: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honest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1" lang="en-US" altLang="ja-JP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AA731C8-354C-4C2E-B12B-DF69FE2AFAC0}"/>
              </a:ext>
            </a:extLst>
          </p:cNvPr>
          <p:cNvSpPr txBox="1"/>
          <p:nvPr/>
        </p:nvSpPr>
        <p:spPr>
          <a:xfrm>
            <a:off x="1199116" y="211015"/>
            <a:ext cx="11059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26p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3" name="FACTBOOK_Chapter1_020a.mp3">
            <a:hlinkClick r:id="" action="ppaction://media"/>
            <a:extLst>
              <a:ext uri="{FF2B5EF4-FFF2-40B4-BE49-F238E27FC236}">
                <a16:creationId xmlns:a16="http://schemas.microsoft.com/office/drawing/2014/main" id="{2C6C8EA3-CED5-4A09-99A6-BFBB8CB261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9404"/>
            <a:ext cx="562793" cy="562793"/>
          </a:xfrm>
          <a:prstGeom prst="rect">
            <a:avLst/>
          </a:prstGeom>
        </p:spPr>
      </p:pic>
      <p:pic>
        <p:nvPicPr>
          <p:cNvPr id="15" name="FACTBOOK_Chapter1_020b.mp3">
            <a:hlinkClick r:id="" action="ppaction://media"/>
            <a:extLst>
              <a:ext uri="{FF2B5EF4-FFF2-40B4-BE49-F238E27FC236}">
                <a16:creationId xmlns:a16="http://schemas.microsoft.com/office/drawing/2014/main" id="{41BB411B-2BB0-44F0-B7E1-B743BD2C97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" y="2891882"/>
            <a:ext cx="544120" cy="544120"/>
          </a:xfrm>
          <a:prstGeom prst="rect">
            <a:avLst/>
          </a:prstGeom>
        </p:spPr>
      </p:pic>
      <p:pic>
        <p:nvPicPr>
          <p:cNvPr id="20" name="FACTBOOK_Chapter1_020c.mp3">
            <a:hlinkClick r:id="" action="ppaction://media"/>
            <a:extLst>
              <a:ext uri="{FF2B5EF4-FFF2-40B4-BE49-F238E27FC236}">
                <a16:creationId xmlns:a16="http://schemas.microsoft.com/office/drawing/2014/main" id="{AA3EF5A1-5AD4-4364-86B2-183739996FF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3036"/>
            <a:ext cx="581468" cy="581468"/>
          </a:xfrm>
          <a:prstGeom prst="rect">
            <a:avLst/>
          </a:prstGeom>
        </p:spPr>
      </p:pic>
      <p:pic>
        <p:nvPicPr>
          <p:cNvPr id="21" name="FACTBOOK_Chapter1_020d.mp3">
            <a:hlinkClick r:id="" action="ppaction://media"/>
            <a:extLst>
              <a:ext uri="{FF2B5EF4-FFF2-40B4-BE49-F238E27FC236}">
                <a16:creationId xmlns:a16="http://schemas.microsoft.com/office/drawing/2014/main" id="{58F6CA5A-1374-4297-9F0E-7E081A0E54C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" y="5375515"/>
            <a:ext cx="561552" cy="561552"/>
          </a:xfrm>
          <a:prstGeom prst="rect">
            <a:avLst/>
          </a:prstGeom>
        </p:spPr>
      </p:pic>
      <p:sp>
        <p:nvSpPr>
          <p:cNvPr id="22" name="四角形: メモ 21">
            <a:extLst>
              <a:ext uri="{FF2B5EF4-FFF2-40B4-BE49-F238E27FC236}">
                <a16:creationId xmlns:a16="http://schemas.microsoft.com/office/drawing/2014/main" id="{C6647B1D-2349-47E6-BF26-4294B26AC54D}"/>
              </a:ext>
            </a:extLst>
          </p:cNvPr>
          <p:cNvSpPr/>
          <p:nvPr/>
        </p:nvSpPr>
        <p:spPr>
          <a:xfrm flipH="1">
            <a:off x="6940925" y="1538050"/>
            <a:ext cx="4409561" cy="805500"/>
          </a:xfrm>
          <a:prstGeom prst="foldedCorner">
            <a:avLst>
              <a:gd name="adj" fmla="val 41045"/>
            </a:avLst>
          </a:prstGeom>
          <a:gradFill flip="none" rotWithShape="1">
            <a:gsLst>
              <a:gs pos="38000">
                <a:srgbClr val="92D050"/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96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200000"/>
              </a:lnSpc>
              <a:defRPr/>
            </a:pPr>
            <a:r>
              <a:rPr lang="ja-JP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a typeface="游ゴシック" panose="020B0400000000000000" pitchFamily="50" charset="-128"/>
              </a:rPr>
              <a:t>彼を　ジミーと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3" name="四角形: メモ 22">
            <a:extLst>
              <a:ext uri="{FF2B5EF4-FFF2-40B4-BE49-F238E27FC236}">
                <a16:creationId xmlns:a16="http://schemas.microsoft.com/office/drawing/2014/main" id="{255A04C4-C9F4-476A-8FDB-BC361A8792E1}"/>
              </a:ext>
            </a:extLst>
          </p:cNvPr>
          <p:cNvSpPr/>
          <p:nvPr/>
        </p:nvSpPr>
        <p:spPr>
          <a:xfrm flipH="1">
            <a:off x="6940925" y="2853316"/>
            <a:ext cx="4409561" cy="805500"/>
          </a:xfrm>
          <a:prstGeom prst="foldedCorner">
            <a:avLst>
              <a:gd name="adj" fmla="val 41045"/>
            </a:avLst>
          </a:prstGeom>
          <a:gradFill flip="none" rotWithShape="1">
            <a:gsLst>
              <a:gs pos="38000">
                <a:srgbClr val="92D050"/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96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200000"/>
              </a:lnSpc>
              <a:defRPr/>
            </a:pPr>
            <a:r>
              <a:rPr lang="ja-JP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a typeface="游ゴシック" panose="020B0400000000000000" pitchFamily="50" charset="-128"/>
              </a:rPr>
              <a:t>彼を　　天才と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4" name="四角形: メモ 23">
            <a:extLst>
              <a:ext uri="{FF2B5EF4-FFF2-40B4-BE49-F238E27FC236}">
                <a16:creationId xmlns:a16="http://schemas.microsoft.com/office/drawing/2014/main" id="{A5F16378-C3BD-4798-B9FF-B589E93E40B0}"/>
              </a:ext>
            </a:extLst>
          </p:cNvPr>
          <p:cNvSpPr/>
          <p:nvPr/>
        </p:nvSpPr>
        <p:spPr>
          <a:xfrm flipH="1">
            <a:off x="6940925" y="4080389"/>
            <a:ext cx="4409561" cy="805500"/>
          </a:xfrm>
          <a:prstGeom prst="foldedCorner">
            <a:avLst>
              <a:gd name="adj" fmla="val 41045"/>
            </a:avLst>
          </a:prstGeom>
          <a:gradFill flip="none" rotWithShape="1">
            <a:gsLst>
              <a:gs pos="38000">
                <a:srgbClr val="92D050"/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96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200000"/>
              </a:lnSpc>
              <a:defRPr/>
            </a:pPr>
            <a:r>
              <a:rPr lang="ja-JP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a typeface="游ゴシック" panose="020B0400000000000000" pitchFamily="50" charset="-128"/>
              </a:rPr>
              <a:t>君を　　幸せに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5" name="四角形: メモ 24">
            <a:extLst>
              <a:ext uri="{FF2B5EF4-FFF2-40B4-BE49-F238E27FC236}">
                <a16:creationId xmlns:a16="http://schemas.microsoft.com/office/drawing/2014/main" id="{0F06C65C-A69E-4AB2-9787-6686BA51FB0E}"/>
              </a:ext>
            </a:extLst>
          </p:cNvPr>
          <p:cNvSpPr/>
          <p:nvPr/>
        </p:nvSpPr>
        <p:spPr>
          <a:xfrm flipH="1">
            <a:off x="6940925" y="5268896"/>
            <a:ext cx="4409561" cy="805500"/>
          </a:xfrm>
          <a:prstGeom prst="foldedCorner">
            <a:avLst>
              <a:gd name="adj" fmla="val 41045"/>
            </a:avLst>
          </a:prstGeom>
          <a:gradFill flip="none" rotWithShape="1">
            <a:gsLst>
              <a:gs pos="38000">
                <a:srgbClr val="92D050"/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96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200000"/>
              </a:lnSpc>
              <a:defRPr/>
            </a:pPr>
            <a:r>
              <a:rPr lang="ja-JP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a typeface="游ゴシック" panose="020B0400000000000000" pitchFamily="50" charset="-128"/>
              </a:rPr>
              <a:t>彼を　正直だと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367EC79-DC1C-48DB-BE89-932571BE6BE0}"/>
              </a:ext>
            </a:extLst>
          </p:cNvPr>
          <p:cNvSpPr txBox="1"/>
          <p:nvPr/>
        </p:nvSpPr>
        <p:spPr>
          <a:xfrm>
            <a:off x="1628957" y="923106"/>
            <a:ext cx="7231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atin typeface="游ゴシック体 ボールド"/>
                <a:ea typeface="游ゴシック体 ボールド"/>
                <a:cs typeface="游ゴシック体 ボールド"/>
              </a:rPr>
              <a:t>基本文型５：目的語説明型</a:t>
            </a:r>
            <a:endParaRPr kumimoji="1" lang="ja-JP" altLang="en-US" sz="3200" dirty="0">
              <a:latin typeface="游ゴシック体 ボールド"/>
              <a:ea typeface="游ゴシック体 ボールド"/>
              <a:cs typeface="游ゴシック体 ボールド"/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B25AB5F5-12FB-4568-B32A-8522AF69E136}"/>
              </a:ext>
            </a:extLst>
          </p:cNvPr>
          <p:cNvSpPr/>
          <p:nvPr/>
        </p:nvSpPr>
        <p:spPr>
          <a:xfrm>
            <a:off x="896938" y="950067"/>
            <a:ext cx="533400" cy="5709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/>
              <a:t>5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5623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25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64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91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59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25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564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391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459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C133AE-6A22-4F15-8351-E6B5418B14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671945"/>
            <a:ext cx="6220690" cy="2706399"/>
          </a:xfrm>
        </p:spPr>
        <p:txBody>
          <a:bodyPr>
            <a:noAutofit/>
          </a:bodyPr>
          <a:lstStyle/>
          <a:p>
            <a:r>
              <a:rPr kumimoji="1" lang="en-US" altLang="ja-JP" sz="8800" b="1" dirty="0">
                <a:latin typeface="Arial Black" panose="020B0A04020102020204" pitchFamily="34" charset="0"/>
              </a:rPr>
              <a:t>FACT</a:t>
            </a:r>
            <a:br>
              <a:rPr kumimoji="1" lang="en-US" altLang="ja-JP" sz="8800" b="1" dirty="0">
                <a:latin typeface="Arial Black" panose="020B0A04020102020204" pitchFamily="34" charset="0"/>
              </a:rPr>
            </a:br>
            <a:r>
              <a:rPr kumimoji="1" lang="en-US" altLang="ja-JP" sz="8800" b="1" dirty="0">
                <a:latin typeface="Arial Black" panose="020B0A04020102020204" pitchFamily="34" charset="0"/>
              </a:rPr>
              <a:t>4</a:t>
            </a:r>
            <a:endParaRPr kumimoji="1" lang="ja-JP" altLang="en-US" sz="8800" b="1" dirty="0">
              <a:latin typeface="Arial Black" panose="020B0A04020102020204" pitchFamily="34" charset="0"/>
            </a:endParaRP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04B308AC-ADE1-4824-A718-D18C2E2AE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7731" y="3544598"/>
            <a:ext cx="4725426" cy="1352984"/>
          </a:xfrm>
          <a:solidFill>
            <a:schemeClr val="accent5">
              <a:lumMod val="5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kumimoji="1" lang="ja-JP" altLang="en-US" sz="8800" b="1" dirty="0">
                <a:solidFill>
                  <a:schemeClr val="bg1"/>
                </a:solidFill>
              </a:rPr>
              <a:t>応用文型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F9FBA21-1DAD-4544-A107-9EBFEF03789C}"/>
              </a:ext>
            </a:extLst>
          </p:cNvPr>
          <p:cNvSpPr txBox="1"/>
          <p:nvPr/>
        </p:nvSpPr>
        <p:spPr>
          <a:xfrm>
            <a:off x="3735664" y="5472546"/>
            <a:ext cx="4968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P.P.34-</a:t>
            </a:r>
            <a:r>
              <a:rPr lang="en-US" altLang="ja-JP" sz="6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48</a:t>
            </a:r>
            <a:endParaRPr kumimoji="1" lang="ja-JP" altLang="en-US" sz="60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55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9E4680-8618-4CF2-A813-B17F86BE6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1685" cy="801858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3600" dirty="0">
                <a:solidFill>
                  <a:schemeClr val="bg1"/>
                </a:solidFill>
                <a:latin typeface="+mj-ea"/>
                <a:ea typeface="+mj-ea"/>
              </a:rPr>
              <a:t>021</a:t>
            </a:r>
            <a:endParaRPr kumimoji="1" lang="ja-JP" altLang="en-US" sz="3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DFCE00-4F4A-41FA-A055-F2CA86DD6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9036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1"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kumimoji="1" lang="ja-JP" altLang="en-US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saw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altLang="ja-JP" sz="4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Mary 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cross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the street</a:t>
            </a:r>
            <a:r>
              <a:rPr kumimoji="1"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kumimoji="1" lang="en-US" altLang="ja-JP" sz="4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kumimoji="1" lang="en-US" altLang="ja-JP" sz="4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</a:t>
            </a:r>
            <a:r>
              <a:rPr lang="en-US" altLang="ja-JP" sz="4800" b="1" dirty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I 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saw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ja-JP" sz="4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Mary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ja-JP" sz="4800" b="1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crossing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the street.</a:t>
            </a:r>
            <a:endParaRPr kumimoji="1" lang="ja-JP" altLang="en-U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矢印: 五方向 5">
            <a:extLst>
              <a:ext uri="{FF2B5EF4-FFF2-40B4-BE49-F238E27FC236}">
                <a16:creationId xmlns:a16="http://schemas.microsoft.com/office/drawing/2014/main" id="{71855095-B588-4D7B-BBD2-A8F0A69B5058}"/>
              </a:ext>
            </a:extLst>
          </p:cNvPr>
          <p:cNvSpPr/>
          <p:nvPr/>
        </p:nvSpPr>
        <p:spPr>
          <a:xfrm>
            <a:off x="2672861" y="168200"/>
            <a:ext cx="1111348" cy="590843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/>
              <a:t>1</a:t>
            </a:r>
            <a:endParaRPr kumimoji="1" lang="ja-JP" altLang="en-US" sz="24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151927B-2207-4266-B27A-F172D82B0686}"/>
              </a:ext>
            </a:extLst>
          </p:cNvPr>
          <p:cNvSpPr txBox="1"/>
          <p:nvPr/>
        </p:nvSpPr>
        <p:spPr>
          <a:xfrm>
            <a:off x="4168725" y="142715"/>
            <a:ext cx="5413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知覚構文・使役構文</a:t>
            </a:r>
            <a:endParaRPr kumimoji="1" lang="ja-JP" altLang="en-US" sz="40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35B808A-959F-48A4-A053-29836726EBA6}"/>
              </a:ext>
            </a:extLst>
          </p:cNvPr>
          <p:cNvSpPr txBox="1"/>
          <p:nvPr/>
        </p:nvSpPr>
        <p:spPr>
          <a:xfrm>
            <a:off x="1199117" y="211015"/>
            <a:ext cx="1247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34</a:t>
            </a:r>
            <a:r>
              <a:rPr kumimoji="1" lang="en-US" altLang="ja-JP" sz="3200" b="1" dirty="0"/>
              <a:t>p</a:t>
            </a:r>
            <a:endParaRPr kumimoji="1" lang="ja-JP" altLang="en-US" sz="32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822961" y="1033359"/>
            <a:ext cx="9065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latin typeface="+mn-ea"/>
                <a:cs typeface="游ゴシック Light (見出し)"/>
              </a:rPr>
              <a:t>目的語説明型（応用１）　知覚構文</a:t>
            </a:r>
            <a:endParaRPr kumimoji="1" lang="ja-JP" altLang="en-US" sz="3600" b="1" dirty="0">
              <a:latin typeface="+mn-ea"/>
              <a:cs typeface="游ゴシック Light (見出し)"/>
            </a:endParaRPr>
          </a:p>
        </p:txBody>
      </p:sp>
      <p:pic>
        <p:nvPicPr>
          <p:cNvPr id="4" name="FACTBOOK_Chapter1_021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" y="1939512"/>
            <a:ext cx="562794" cy="562794"/>
          </a:xfrm>
          <a:prstGeom prst="rect">
            <a:avLst/>
          </a:prstGeom>
        </p:spPr>
      </p:pic>
      <p:pic>
        <p:nvPicPr>
          <p:cNvPr id="10" name="FACTBOOK_Chapter1_021b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" y="4329775"/>
            <a:ext cx="525446" cy="525446"/>
          </a:xfrm>
          <a:prstGeom prst="rect">
            <a:avLst/>
          </a:prstGeom>
        </p:spPr>
      </p:pic>
      <p:sp>
        <p:nvSpPr>
          <p:cNvPr id="13" name="楕円 12">
            <a:extLst>
              <a:ext uri="{FF2B5EF4-FFF2-40B4-BE49-F238E27FC236}">
                <a16:creationId xmlns:a16="http://schemas.microsoft.com/office/drawing/2014/main" id="{5BA7730E-4DDE-4B52-99D2-7BF8F883E2F4}"/>
              </a:ext>
            </a:extLst>
          </p:cNvPr>
          <p:cNvSpPr/>
          <p:nvPr/>
        </p:nvSpPr>
        <p:spPr>
          <a:xfrm>
            <a:off x="938938" y="1017141"/>
            <a:ext cx="533400" cy="5709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/>
              <a:t>1</a:t>
            </a:r>
            <a:endParaRPr kumimoji="1" lang="ja-JP" altLang="en-US" sz="2800" b="1" dirty="0"/>
          </a:p>
        </p:txBody>
      </p:sp>
      <p:sp>
        <p:nvSpPr>
          <p:cNvPr id="14" name="四角形: メモ 13">
            <a:extLst>
              <a:ext uri="{FF2B5EF4-FFF2-40B4-BE49-F238E27FC236}">
                <a16:creationId xmlns:a16="http://schemas.microsoft.com/office/drawing/2014/main" id="{2AA494A0-2CEF-46E0-A05F-C04CF3FEB6B2}"/>
              </a:ext>
            </a:extLst>
          </p:cNvPr>
          <p:cNvSpPr/>
          <p:nvPr/>
        </p:nvSpPr>
        <p:spPr>
          <a:xfrm flipH="1">
            <a:off x="3588226" y="1818159"/>
            <a:ext cx="6485473" cy="805500"/>
          </a:xfrm>
          <a:prstGeom prst="foldedCorner">
            <a:avLst>
              <a:gd name="adj" fmla="val 41045"/>
            </a:avLst>
          </a:prstGeom>
          <a:gradFill flip="none" rotWithShape="1">
            <a:gsLst>
              <a:gs pos="47000">
                <a:srgbClr val="92D050"/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5000"/>
                  <a:lumOff val="95000"/>
                </a:schemeClr>
              </a:gs>
              <a:gs pos="5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200000"/>
              </a:lnSpc>
              <a:defRPr/>
            </a:pPr>
            <a:r>
              <a:rPr lang="ja-JP" altLang="en-US" sz="3200" b="1" dirty="0">
                <a:solidFill>
                  <a:schemeClr val="tx1"/>
                </a:solidFill>
              </a:rPr>
              <a:t> メアリーが  　通りを渡るのを</a:t>
            </a:r>
            <a:r>
              <a:rPr lang="ja-JP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a typeface="游ゴシック" panose="020B0400000000000000" pitchFamily="50" charset="-128"/>
              </a:rPr>
              <a:t>　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5" name="四角形: メモ 14">
            <a:extLst>
              <a:ext uri="{FF2B5EF4-FFF2-40B4-BE49-F238E27FC236}">
                <a16:creationId xmlns:a16="http://schemas.microsoft.com/office/drawing/2014/main" id="{4C8A6566-0835-47A5-BC41-AF00A30FB46E}"/>
              </a:ext>
            </a:extLst>
          </p:cNvPr>
          <p:cNvSpPr/>
          <p:nvPr/>
        </p:nvSpPr>
        <p:spPr>
          <a:xfrm flipH="1">
            <a:off x="3588226" y="4189748"/>
            <a:ext cx="7752322" cy="805500"/>
          </a:xfrm>
          <a:prstGeom prst="foldedCorner">
            <a:avLst>
              <a:gd name="adj" fmla="val 41045"/>
            </a:avLst>
          </a:prstGeom>
          <a:gradFill flip="none" rotWithShape="1">
            <a:gsLst>
              <a:gs pos="37000">
                <a:srgbClr val="92D050"/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5000"/>
                  <a:lumOff val="95000"/>
                </a:schemeClr>
              </a:gs>
              <a:gs pos="38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200000"/>
              </a:lnSpc>
              <a:defRPr/>
            </a:pPr>
            <a:r>
              <a:rPr lang="ja-JP" altLang="en-US" sz="3200" b="1" dirty="0">
                <a:solidFill>
                  <a:schemeClr val="tx1"/>
                </a:solidFill>
              </a:rPr>
              <a:t>   メアリーが     通りを渡っているのを</a:t>
            </a:r>
            <a:r>
              <a:rPr lang="ja-JP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a typeface="游ゴシック" panose="020B0400000000000000" pitchFamily="50" charset="-128"/>
              </a:rPr>
              <a:t>　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611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25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0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25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9E4680-8618-4CF2-A813-B17F86BE6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1685" cy="801858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3600" b="1" dirty="0">
                <a:solidFill>
                  <a:schemeClr val="bg1"/>
                </a:solidFill>
                <a:latin typeface="+mn-ea"/>
                <a:ea typeface="+mn-ea"/>
              </a:rPr>
              <a:t>022</a:t>
            </a:r>
            <a:endParaRPr kumimoji="1" lang="ja-JP" altLang="en-US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DFCE00-4F4A-41FA-A055-F2CA86DD6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488" y="2931807"/>
            <a:ext cx="11190368" cy="3730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1"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kumimoji="1" lang="ja-JP" altLang="en-US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The movie   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made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ja-JP" sz="4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 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u="sng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cry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kumimoji="1"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kumimoji="1" lang="en-US" altLang="ja-JP" sz="4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kumimoji="1" lang="en-US" altLang="ja-JP" sz="4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</a:t>
            </a:r>
            <a:r>
              <a:rPr lang="en-US" altLang="ja-JP" sz="4800" b="1" dirty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can’t    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him  </a:t>
            </a:r>
            <a:r>
              <a:rPr lang="en-US" altLang="ja-JP" sz="4800" b="1" u="sng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ja-JP" altLang="en-US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 .</a:t>
            </a:r>
            <a:endParaRPr kumimoji="1" lang="ja-JP" altLang="en-US" sz="4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四角形: メモ 4">
            <a:extLst>
              <a:ext uri="{FF2B5EF4-FFF2-40B4-BE49-F238E27FC236}">
                <a16:creationId xmlns:a16="http://schemas.microsoft.com/office/drawing/2014/main" id="{6ED07474-77B1-4E12-BBD1-F4B44A7EF07C}"/>
              </a:ext>
            </a:extLst>
          </p:cNvPr>
          <p:cNvSpPr/>
          <p:nvPr/>
        </p:nvSpPr>
        <p:spPr>
          <a:xfrm flipH="1">
            <a:off x="4553645" y="2951318"/>
            <a:ext cx="5598291" cy="692492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altLang="en-US" sz="2800" b="1" dirty="0" err="1">
                <a:latin typeface="+mn-ea"/>
              </a:rPr>
              <a:t>私は</a:t>
            </a:r>
            <a:r>
              <a:rPr lang="ja-JP" altLang="en-US" sz="2800" b="1" dirty="0">
                <a:latin typeface="+mn-ea"/>
              </a:rPr>
              <a:t> </a:t>
            </a:r>
            <a:r>
              <a:rPr lang="en-US" altLang="en-US" sz="2800" b="1" dirty="0" err="1">
                <a:latin typeface="+mn-ea"/>
              </a:rPr>
              <a:t>泣いてしまった</a:t>
            </a:r>
            <a:endParaRPr kumimoji="1" lang="ja-JP" altLang="en-US" sz="2800" b="1" dirty="0">
              <a:latin typeface="+mn-ea"/>
            </a:endParaRPr>
          </a:p>
        </p:txBody>
      </p:sp>
      <p:sp>
        <p:nvSpPr>
          <p:cNvPr id="6" name="矢印: 五方向 5">
            <a:extLst>
              <a:ext uri="{FF2B5EF4-FFF2-40B4-BE49-F238E27FC236}">
                <a16:creationId xmlns:a16="http://schemas.microsoft.com/office/drawing/2014/main" id="{71855095-B588-4D7B-BBD2-A8F0A69B5058}"/>
              </a:ext>
            </a:extLst>
          </p:cNvPr>
          <p:cNvSpPr/>
          <p:nvPr/>
        </p:nvSpPr>
        <p:spPr>
          <a:xfrm>
            <a:off x="2672861" y="168200"/>
            <a:ext cx="1111348" cy="590843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/>
              <a:t>1</a:t>
            </a:r>
            <a:endParaRPr kumimoji="1" lang="ja-JP" altLang="en-US" sz="24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151927B-2207-4266-B27A-F172D82B0686}"/>
              </a:ext>
            </a:extLst>
          </p:cNvPr>
          <p:cNvSpPr txBox="1"/>
          <p:nvPr/>
        </p:nvSpPr>
        <p:spPr>
          <a:xfrm>
            <a:off x="4168725" y="142715"/>
            <a:ext cx="5413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知覚構文・使役構文</a:t>
            </a:r>
            <a:endParaRPr kumimoji="1" lang="ja-JP" altLang="en-US" sz="40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35B808A-959F-48A4-A053-29836726EBA6}"/>
              </a:ext>
            </a:extLst>
          </p:cNvPr>
          <p:cNvSpPr txBox="1"/>
          <p:nvPr/>
        </p:nvSpPr>
        <p:spPr>
          <a:xfrm>
            <a:off x="1199117" y="211015"/>
            <a:ext cx="1247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36</a:t>
            </a:r>
            <a:r>
              <a:rPr kumimoji="1" lang="en-US" altLang="ja-JP" sz="3200" b="1" dirty="0"/>
              <a:t>p</a:t>
            </a:r>
            <a:endParaRPr kumimoji="1" lang="ja-JP" altLang="en-US" sz="3200" b="1" dirty="0"/>
          </a:p>
        </p:txBody>
      </p:sp>
      <p:sp>
        <p:nvSpPr>
          <p:cNvPr id="9" name="四角形: メモ 8">
            <a:extLst>
              <a:ext uri="{FF2B5EF4-FFF2-40B4-BE49-F238E27FC236}">
                <a16:creationId xmlns:a16="http://schemas.microsoft.com/office/drawing/2014/main" id="{A6CFE8B0-CF6D-4474-8EE8-F40E99B204E4}"/>
              </a:ext>
            </a:extLst>
          </p:cNvPr>
          <p:cNvSpPr/>
          <p:nvPr/>
        </p:nvSpPr>
        <p:spPr>
          <a:xfrm flipH="1">
            <a:off x="4519465" y="5264491"/>
            <a:ext cx="5632471" cy="692492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ja-JP" altLang="en-US" sz="2800" b="1" dirty="0"/>
              <a:t>彼に そんなことをさせる</a:t>
            </a:r>
            <a:endParaRPr kumimoji="1" lang="ja-JP" altLang="en-US" sz="28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822961" y="979432"/>
            <a:ext cx="9065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latin typeface="+mn-ea"/>
                <a:cs typeface="游ゴシック Light (見出し)"/>
              </a:rPr>
              <a:t>目的語説明型（応用２）使役構文</a:t>
            </a:r>
            <a:endParaRPr kumimoji="1" lang="ja-JP" altLang="en-US" sz="3600" b="1" dirty="0">
              <a:latin typeface="+mn-ea"/>
              <a:cs typeface="游ゴシック Light (見出し)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10615" y="1927412"/>
            <a:ext cx="779213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solidFill>
                  <a:schemeClr val="accent5">
                    <a:lumMod val="50000"/>
                  </a:schemeClr>
                </a:solidFill>
                <a:ea typeface="+mj-ea"/>
                <a:cs typeface="游ゴシック Light (見出し)"/>
              </a:rPr>
              <a:t>▶</a:t>
            </a:r>
            <a:r>
              <a:rPr lang="ja-JP" altLang="en-US" sz="3200" b="1" dirty="0" smtClean="0">
                <a:solidFill>
                  <a:schemeClr val="accent5">
                    <a:lumMod val="50000"/>
                  </a:schemeClr>
                </a:solidFill>
                <a:latin typeface="+mn-ea"/>
                <a:cs typeface="游ゴシック Light (見出し)"/>
              </a:rPr>
              <a:t>使役</a:t>
            </a:r>
            <a:r>
              <a:rPr lang="ja-JP" altLang="en-US" sz="3200" b="1" dirty="0">
                <a:solidFill>
                  <a:schemeClr val="accent5">
                    <a:lumMod val="50000"/>
                  </a:schemeClr>
                </a:solidFill>
                <a:latin typeface="+mn-ea"/>
                <a:cs typeface="游ゴシック Light (見出し)"/>
              </a:rPr>
              <a:t>動詞 </a:t>
            </a:r>
            <a:r>
              <a:rPr lang="en-US" altLang="ja-JP" sz="3200" b="1" dirty="0">
                <a:solidFill>
                  <a:schemeClr val="accent5">
                    <a:lumMod val="50000"/>
                  </a:schemeClr>
                </a:solidFill>
                <a:latin typeface="+mn-ea"/>
                <a:cs typeface="游ゴシック Light (見出し)"/>
              </a:rPr>
              <a:t>make </a:t>
            </a:r>
            <a:r>
              <a:rPr lang="ja-JP" altLang="en-US" sz="3200" b="1" dirty="0">
                <a:solidFill>
                  <a:schemeClr val="accent5">
                    <a:lumMod val="50000"/>
                  </a:schemeClr>
                </a:solidFill>
                <a:latin typeface="+mn-ea"/>
                <a:cs typeface="游ゴシック Light (見出し)"/>
              </a:rPr>
              <a:t>＋目的語＋動詞の原形</a:t>
            </a:r>
            <a:endParaRPr kumimoji="1" lang="ja-JP" altLang="en-US" sz="3200" b="1" dirty="0">
              <a:solidFill>
                <a:schemeClr val="accent5">
                  <a:lumMod val="50000"/>
                </a:schemeClr>
              </a:solidFill>
              <a:latin typeface="+mn-ea"/>
              <a:cs typeface="游ゴシック Light (見出し)"/>
            </a:endParaRPr>
          </a:p>
        </p:txBody>
      </p:sp>
      <p:pic>
        <p:nvPicPr>
          <p:cNvPr id="4" name="FACTBOOK_Chapter1_022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" y="3078622"/>
            <a:ext cx="544120" cy="544120"/>
          </a:xfrm>
          <a:prstGeom prst="rect">
            <a:avLst/>
          </a:prstGeom>
        </p:spPr>
      </p:pic>
      <p:pic>
        <p:nvPicPr>
          <p:cNvPr id="10" name="FACTBOOK_Chapter1_022b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" y="5431536"/>
            <a:ext cx="525447" cy="525447"/>
          </a:xfrm>
          <a:prstGeom prst="rect">
            <a:avLst/>
          </a:prstGeom>
        </p:spPr>
      </p:pic>
      <p:sp>
        <p:nvSpPr>
          <p:cNvPr id="14" name="楕円 13">
            <a:extLst>
              <a:ext uri="{FF2B5EF4-FFF2-40B4-BE49-F238E27FC236}">
                <a16:creationId xmlns:a16="http://schemas.microsoft.com/office/drawing/2014/main" id="{5A7C7007-65C7-4FA2-94EB-6A3EFF31A42D}"/>
              </a:ext>
            </a:extLst>
          </p:cNvPr>
          <p:cNvSpPr/>
          <p:nvPr/>
        </p:nvSpPr>
        <p:spPr>
          <a:xfrm>
            <a:off x="938938" y="1017141"/>
            <a:ext cx="533400" cy="5709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/>
              <a:t>２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7358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2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91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2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91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9E4680-8618-4CF2-A813-B17F86BE6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1685" cy="801858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3600" dirty="0">
                <a:solidFill>
                  <a:schemeClr val="bg1"/>
                </a:solidFill>
                <a:latin typeface="+mj-ea"/>
                <a:ea typeface="+mj-ea"/>
              </a:rPr>
              <a:t>02</a:t>
            </a:r>
            <a:r>
              <a:rPr lang="ja-JP" altLang="ja-JP" sz="3600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endParaRPr kumimoji="1" lang="ja-JP" altLang="en-US" sz="3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DFCE00-4F4A-41FA-A055-F2CA86DD6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488" y="2016783"/>
            <a:ext cx="11190368" cy="4645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1"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kumimoji="1" lang="ja-JP" altLang="en-US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I’ll   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ja-JP" sz="4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sister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ja-JP" sz="4800" b="1" u="sng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you back </a:t>
            </a:r>
            <a:r>
              <a:rPr kumimoji="1"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kumimoji="1" lang="en-US" altLang="ja-JP" sz="4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kumimoji="1" lang="en-US" altLang="ja-JP" sz="4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</a:t>
            </a:r>
            <a:r>
              <a:rPr lang="en-US" altLang="ja-JP" sz="4800" b="1" dirty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I     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had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ja-JP" sz="4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doctor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ja-JP" sz="4800" b="1" u="sng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ja-JP" alt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my leg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1" lang="ja-JP" altLang="en-US" sz="4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四角形: メモ 4">
            <a:extLst>
              <a:ext uri="{FF2B5EF4-FFF2-40B4-BE49-F238E27FC236}">
                <a16:creationId xmlns:a16="http://schemas.microsoft.com/office/drawing/2014/main" id="{6ED07474-77B1-4E12-BBD1-F4B44A7EF07C}"/>
              </a:ext>
            </a:extLst>
          </p:cNvPr>
          <p:cNvSpPr/>
          <p:nvPr/>
        </p:nvSpPr>
        <p:spPr>
          <a:xfrm flipH="1">
            <a:off x="2598986" y="2028744"/>
            <a:ext cx="8164263" cy="692492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ja-JP" altLang="en-US" sz="2800" b="1" dirty="0"/>
              <a:t>妹に 電話を かけ直させます</a:t>
            </a:r>
            <a:endParaRPr kumimoji="1" lang="ja-JP" altLang="en-US" sz="2800" b="1" dirty="0"/>
          </a:p>
        </p:txBody>
      </p:sp>
      <p:sp>
        <p:nvSpPr>
          <p:cNvPr id="6" name="矢印: 五方向 5">
            <a:extLst>
              <a:ext uri="{FF2B5EF4-FFF2-40B4-BE49-F238E27FC236}">
                <a16:creationId xmlns:a16="http://schemas.microsoft.com/office/drawing/2014/main" id="{71855095-B588-4D7B-BBD2-A8F0A69B5058}"/>
              </a:ext>
            </a:extLst>
          </p:cNvPr>
          <p:cNvSpPr/>
          <p:nvPr/>
        </p:nvSpPr>
        <p:spPr>
          <a:xfrm>
            <a:off x="2672861" y="168200"/>
            <a:ext cx="1111348" cy="590843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/>
              <a:t>1</a:t>
            </a:r>
            <a:endParaRPr kumimoji="1" lang="ja-JP" altLang="en-US" sz="24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151927B-2207-4266-B27A-F172D82B0686}"/>
              </a:ext>
            </a:extLst>
          </p:cNvPr>
          <p:cNvSpPr txBox="1"/>
          <p:nvPr/>
        </p:nvSpPr>
        <p:spPr>
          <a:xfrm>
            <a:off x="4168725" y="142715"/>
            <a:ext cx="5413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知覚構文・使役構文</a:t>
            </a:r>
            <a:endParaRPr kumimoji="1" lang="ja-JP" altLang="en-US" sz="40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35B808A-959F-48A4-A053-29836726EBA6}"/>
              </a:ext>
            </a:extLst>
          </p:cNvPr>
          <p:cNvSpPr txBox="1"/>
          <p:nvPr/>
        </p:nvSpPr>
        <p:spPr>
          <a:xfrm>
            <a:off x="1199117" y="211015"/>
            <a:ext cx="1247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37</a:t>
            </a:r>
            <a:r>
              <a:rPr kumimoji="1" lang="en-US" altLang="ja-JP" sz="3200" b="1" dirty="0"/>
              <a:t>p</a:t>
            </a:r>
            <a:endParaRPr kumimoji="1" lang="ja-JP" altLang="en-US" sz="3200" b="1" dirty="0"/>
          </a:p>
        </p:txBody>
      </p:sp>
      <p:sp>
        <p:nvSpPr>
          <p:cNvPr id="9" name="四角形: メモ 8">
            <a:extLst>
              <a:ext uri="{FF2B5EF4-FFF2-40B4-BE49-F238E27FC236}">
                <a16:creationId xmlns:a16="http://schemas.microsoft.com/office/drawing/2014/main" id="{A6CFE8B0-CF6D-4474-8EE8-F40E99B204E4}"/>
              </a:ext>
            </a:extLst>
          </p:cNvPr>
          <p:cNvSpPr/>
          <p:nvPr/>
        </p:nvSpPr>
        <p:spPr>
          <a:xfrm flipH="1">
            <a:off x="2256305" y="4339633"/>
            <a:ext cx="6489971" cy="692492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ja-JP" altLang="en-US" sz="2800" b="1" dirty="0"/>
              <a:t>医者に 診てもらった</a:t>
            </a:r>
            <a:endParaRPr kumimoji="1" lang="ja-JP" altLang="en-US" sz="2800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10615" y="1068411"/>
            <a:ext cx="999612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solidFill>
                  <a:schemeClr val="accent5">
                    <a:lumMod val="50000"/>
                  </a:schemeClr>
                </a:solidFill>
                <a:ea typeface="+mj-ea"/>
                <a:cs typeface="游ゴシック Light (見出し)"/>
              </a:rPr>
              <a:t>▶</a:t>
            </a:r>
            <a:r>
              <a:rPr lang="ja-JP" altLang="en-US" sz="3200" b="1" dirty="0" smtClean="0">
                <a:solidFill>
                  <a:schemeClr val="accent5">
                    <a:lumMod val="50000"/>
                  </a:schemeClr>
                </a:solidFill>
                <a:latin typeface="+mn-ea"/>
                <a:cs typeface="游ゴシック Light (見出し)"/>
              </a:rPr>
              <a:t>使役</a:t>
            </a:r>
            <a:r>
              <a:rPr lang="ja-JP" altLang="en-US" sz="3200" b="1" dirty="0">
                <a:solidFill>
                  <a:schemeClr val="accent5">
                    <a:lumMod val="50000"/>
                  </a:schemeClr>
                </a:solidFill>
                <a:latin typeface="+mn-ea"/>
                <a:cs typeface="游ゴシック Light (見出し)"/>
              </a:rPr>
              <a:t>動詞 </a:t>
            </a:r>
            <a:r>
              <a:rPr lang="en-US" altLang="ja-JP" sz="3200" b="1" dirty="0">
                <a:solidFill>
                  <a:schemeClr val="accent5">
                    <a:lumMod val="50000"/>
                  </a:schemeClr>
                </a:solidFill>
                <a:latin typeface="+mn-ea"/>
                <a:cs typeface="游ゴシック Light (見出し)"/>
              </a:rPr>
              <a:t>have </a:t>
            </a:r>
            <a:r>
              <a:rPr lang="ja-JP" altLang="en-US" sz="3200" b="1" dirty="0">
                <a:solidFill>
                  <a:schemeClr val="accent5">
                    <a:lumMod val="50000"/>
                  </a:schemeClr>
                </a:solidFill>
                <a:latin typeface="+mn-ea"/>
                <a:cs typeface="游ゴシック Light (見出し)"/>
              </a:rPr>
              <a:t>＋目的語＋動詞の原形</a:t>
            </a:r>
            <a:endParaRPr kumimoji="1" lang="ja-JP" altLang="en-US" sz="3200" b="1" dirty="0">
              <a:solidFill>
                <a:schemeClr val="accent5">
                  <a:lumMod val="50000"/>
                </a:schemeClr>
              </a:solidFill>
              <a:latin typeface="+mn-ea"/>
              <a:cs typeface="游ゴシック Light (見出し)"/>
            </a:endParaRPr>
          </a:p>
        </p:txBody>
      </p:sp>
      <p:pic>
        <p:nvPicPr>
          <p:cNvPr id="4" name="FACTBOOK_Chapter1_023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" y="2144925"/>
            <a:ext cx="576311" cy="576311"/>
          </a:xfrm>
          <a:prstGeom prst="rect">
            <a:avLst/>
          </a:prstGeom>
        </p:spPr>
      </p:pic>
      <p:pic>
        <p:nvPicPr>
          <p:cNvPr id="10" name="FACTBOOK_Chapter1_023b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" y="4497841"/>
            <a:ext cx="581467" cy="58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0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23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23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9E4680-8618-4CF2-A813-B17F86BE6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1685" cy="801858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3600" dirty="0">
                <a:solidFill>
                  <a:schemeClr val="bg1"/>
                </a:solidFill>
                <a:latin typeface="+mj-ea"/>
                <a:ea typeface="+mj-ea"/>
              </a:rPr>
              <a:t>02</a:t>
            </a:r>
            <a:r>
              <a:rPr lang="ja-JP" altLang="ja-JP" sz="3600" dirty="0">
                <a:solidFill>
                  <a:schemeClr val="bg1"/>
                </a:solidFill>
                <a:latin typeface="+mj-ea"/>
                <a:ea typeface="+mj-ea"/>
              </a:rPr>
              <a:t>4</a:t>
            </a:r>
            <a:endParaRPr kumimoji="1" lang="ja-JP" altLang="en-US" sz="3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DFCE00-4F4A-41FA-A055-F2CA86DD6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488" y="2110154"/>
            <a:ext cx="11190368" cy="4552330"/>
          </a:xfrm>
        </p:spPr>
        <p:txBody>
          <a:bodyPr>
            <a:normAutofit/>
          </a:bodyPr>
          <a:lstStyle/>
          <a:p>
            <a:pPr marL="982663" indent="-982663">
              <a:lnSpc>
                <a:spcPct val="100000"/>
              </a:lnSpc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</a:t>
            </a:r>
            <a:r>
              <a:rPr lang="en-US" altLang="ja-JP" sz="4800" b="1" dirty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 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daughter’s unhappy because I </a:t>
            </a:r>
            <a:r>
              <a:rPr lang="ja-JP" altLang="en-US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　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ja-JP" altLang="en-US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ja-JP" sz="4800" b="1" u="sng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to concerts</a:t>
            </a:r>
            <a:r>
              <a:rPr kumimoji="1"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kumimoji="1" lang="en-US" altLang="ja-JP" sz="4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</a:t>
            </a:r>
            <a:r>
              <a:rPr lang="en-US" altLang="ja-JP" sz="4800" b="1" dirty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ja-JP" sz="4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sleeping dogs  </a:t>
            </a:r>
            <a:r>
              <a:rPr lang="en-US" altLang="ja-JP" sz="4800" b="1" u="sng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lie</a:t>
            </a: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1" lang="ja-JP" altLang="en-US" sz="4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四角形: メモ 4">
            <a:extLst>
              <a:ext uri="{FF2B5EF4-FFF2-40B4-BE49-F238E27FC236}">
                <a16:creationId xmlns:a16="http://schemas.microsoft.com/office/drawing/2014/main" id="{6ED07474-77B1-4E12-BBD1-F4B44A7EF07C}"/>
              </a:ext>
            </a:extLst>
          </p:cNvPr>
          <p:cNvSpPr/>
          <p:nvPr/>
        </p:nvSpPr>
        <p:spPr>
          <a:xfrm flipH="1">
            <a:off x="1659593" y="2961483"/>
            <a:ext cx="5345056" cy="692492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altLang="en-US" sz="2800" b="1" dirty="0" err="1"/>
              <a:t>彼女に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行かせ</a:t>
            </a:r>
            <a:r>
              <a:rPr lang="ja-JP" altLang="en-US" sz="2800" b="1" dirty="0"/>
              <a:t>ない</a:t>
            </a:r>
            <a:endParaRPr kumimoji="1" lang="ja-JP" altLang="en-US" sz="2800" b="1" dirty="0"/>
          </a:p>
        </p:txBody>
      </p:sp>
      <p:sp>
        <p:nvSpPr>
          <p:cNvPr id="6" name="矢印: 五方向 5">
            <a:extLst>
              <a:ext uri="{FF2B5EF4-FFF2-40B4-BE49-F238E27FC236}">
                <a16:creationId xmlns:a16="http://schemas.microsoft.com/office/drawing/2014/main" id="{71855095-B588-4D7B-BBD2-A8F0A69B5058}"/>
              </a:ext>
            </a:extLst>
          </p:cNvPr>
          <p:cNvSpPr/>
          <p:nvPr/>
        </p:nvSpPr>
        <p:spPr>
          <a:xfrm>
            <a:off x="2672861" y="168200"/>
            <a:ext cx="1111348" cy="590843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/>
              <a:t>1</a:t>
            </a:r>
            <a:endParaRPr kumimoji="1" lang="ja-JP" altLang="en-US" sz="24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151927B-2207-4266-B27A-F172D82B0686}"/>
              </a:ext>
            </a:extLst>
          </p:cNvPr>
          <p:cNvSpPr txBox="1"/>
          <p:nvPr/>
        </p:nvSpPr>
        <p:spPr>
          <a:xfrm>
            <a:off x="4168725" y="142715"/>
            <a:ext cx="5413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知覚構文・使役構文</a:t>
            </a:r>
            <a:endParaRPr kumimoji="1" lang="ja-JP" altLang="en-US" sz="40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35B808A-959F-48A4-A053-29836726EBA6}"/>
              </a:ext>
            </a:extLst>
          </p:cNvPr>
          <p:cNvSpPr txBox="1"/>
          <p:nvPr/>
        </p:nvSpPr>
        <p:spPr>
          <a:xfrm>
            <a:off x="1199117" y="211015"/>
            <a:ext cx="1247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38</a:t>
            </a:r>
            <a:r>
              <a:rPr kumimoji="1" lang="en-US" altLang="ja-JP" sz="3200" b="1" dirty="0"/>
              <a:t>p</a:t>
            </a:r>
            <a:endParaRPr kumimoji="1" lang="ja-JP" altLang="en-US" sz="3200" b="1" dirty="0"/>
          </a:p>
        </p:txBody>
      </p:sp>
      <p:sp>
        <p:nvSpPr>
          <p:cNvPr id="9" name="四角形: メモ 8">
            <a:extLst>
              <a:ext uri="{FF2B5EF4-FFF2-40B4-BE49-F238E27FC236}">
                <a16:creationId xmlns:a16="http://schemas.microsoft.com/office/drawing/2014/main" id="{A6CFE8B0-CF6D-4474-8EE8-F40E99B204E4}"/>
              </a:ext>
            </a:extLst>
          </p:cNvPr>
          <p:cNvSpPr/>
          <p:nvPr/>
        </p:nvSpPr>
        <p:spPr>
          <a:xfrm flipH="1">
            <a:off x="2875516" y="4505304"/>
            <a:ext cx="5302325" cy="692492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ja-JP" altLang="en-US" sz="2800" b="1" dirty="0"/>
              <a:t>寝ている犬を 横たえる</a:t>
            </a:r>
            <a:endParaRPr kumimoji="1" lang="ja-JP" altLang="en-US" sz="2800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10615" y="1068411"/>
            <a:ext cx="999612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solidFill>
                  <a:schemeClr val="accent5">
                    <a:lumMod val="50000"/>
                  </a:schemeClr>
                </a:solidFill>
                <a:ea typeface="+mj-ea"/>
                <a:cs typeface="游ゴシック Light (見出し)"/>
              </a:rPr>
              <a:t>▶</a:t>
            </a:r>
            <a:r>
              <a:rPr lang="ja-JP" altLang="en-US" sz="3200" b="1" dirty="0" smtClean="0">
                <a:solidFill>
                  <a:schemeClr val="accent5">
                    <a:lumMod val="50000"/>
                  </a:schemeClr>
                </a:solidFill>
                <a:latin typeface="+mn-ea"/>
                <a:cs typeface="游ゴシック Light (見出し)"/>
              </a:rPr>
              <a:t>使役</a:t>
            </a:r>
            <a:r>
              <a:rPr lang="ja-JP" altLang="en-US" sz="3200" b="1" dirty="0">
                <a:solidFill>
                  <a:schemeClr val="accent5">
                    <a:lumMod val="50000"/>
                  </a:schemeClr>
                </a:solidFill>
                <a:latin typeface="+mn-ea"/>
                <a:cs typeface="游ゴシック Light (見出し)"/>
              </a:rPr>
              <a:t>動詞 </a:t>
            </a:r>
            <a:r>
              <a:rPr lang="en-US" altLang="ja-JP" sz="3200" b="1" dirty="0">
                <a:solidFill>
                  <a:schemeClr val="accent5">
                    <a:lumMod val="50000"/>
                  </a:schemeClr>
                </a:solidFill>
                <a:latin typeface="+mn-ea"/>
                <a:cs typeface="游ゴシック Light (見出し)"/>
              </a:rPr>
              <a:t>let </a:t>
            </a:r>
            <a:r>
              <a:rPr lang="ja-JP" altLang="en-US" sz="3200" b="1" dirty="0">
                <a:solidFill>
                  <a:schemeClr val="accent5">
                    <a:lumMod val="50000"/>
                  </a:schemeClr>
                </a:solidFill>
                <a:latin typeface="+mn-ea"/>
                <a:cs typeface="游ゴシック Light (見出し)"/>
              </a:rPr>
              <a:t>＋目的語＋動詞の原形</a:t>
            </a:r>
            <a:endParaRPr kumimoji="1" lang="ja-JP" altLang="en-US" sz="3200" b="1" dirty="0">
              <a:solidFill>
                <a:schemeClr val="accent5">
                  <a:lumMod val="50000"/>
                </a:schemeClr>
              </a:solidFill>
              <a:latin typeface="+mn-ea"/>
              <a:cs typeface="游ゴシック Light (見出し)"/>
            </a:endParaRPr>
          </a:p>
        </p:txBody>
      </p:sp>
      <p:pic>
        <p:nvPicPr>
          <p:cNvPr id="4" name="FACTBOOK_Chapter1_024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" y="2238295"/>
            <a:ext cx="544120" cy="544120"/>
          </a:xfrm>
          <a:prstGeom prst="rect">
            <a:avLst/>
          </a:prstGeom>
        </p:spPr>
      </p:pic>
      <p:pic>
        <p:nvPicPr>
          <p:cNvPr id="10" name="FACTBOOK_Chapter1_024b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" y="4423144"/>
            <a:ext cx="544121" cy="54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6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1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67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1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67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9E4680-8618-4CF2-A813-B17F86BE6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1685" cy="801858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3600" dirty="0">
                <a:solidFill>
                  <a:schemeClr val="bg1"/>
                </a:solidFill>
                <a:latin typeface="+mj-ea"/>
                <a:ea typeface="+mj-ea"/>
              </a:rPr>
              <a:t>025</a:t>
            </a:r>
            <a:endParaRPr kumimoji="1" lang="ja-JP" altLang="en-US" sz="3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DFCE00-4F4A-41FA-A055-F2CA86DD6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83631"/>
            <a:ext cx="12192000" cy="4374369"/>
          </a:xfrm>
        </p:spPr>
        <p:txBody>
          <a:bodyPr>
            <a:normAutofit fontScale="92500" lnSpcReduction="20000"/>
          </a:bodyPr>
          <a:lstStyle/>
          <a:p>
            <a:pPr marL="803275" indent="-803275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(a)</a:t>
            </a:r>
            <a:r>
              <a:rPr lang="ja-JP" altLang="en-US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My parents always  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tell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ja-JP" sz="4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altLang="ja-JP" sz="4800" b="1" u="sng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study</a:t>
            </a:r>
            <a:r>
              <a:rPr lang="en-US" altLang="ja-JP" sz="4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ja-JP" alt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　　　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harder</a:t>
            </a:r>
            <a:r>
              <a:rPr kumimoji="1"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1" lang="en-US" altLang="ja-JP" sz="4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3275" indent="-803275">
              <a:spcBef>
                <a:spcPts val="2400"/>
              </a:spcBef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</a:t>
            </a:r>
            <a:r>
              <a:rPr lang="ja-JP" altLang="en-US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don’t you 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ja-JP" sz="4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Helen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altLang="ja-JP" sz="4800" b="1" u="sng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help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ja-JP" altLang="en-US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　   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you with your English?</a:t>
            </a:r>
          </a:p>
          <a:p>
            <a:pPr marL="803275" indent="-803275">
              <a:spcBef>
                <a:spcPts val="2400"/>
              </a:spcBef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(c) 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I’ll try to 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persuade  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dad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en-US" altLang="ja-JP" sz="4800" b="1" u="sng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give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us a ride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.                                                    </a:t>
            </a:r>
          </a:p>
          <a:p>
            <a:pPr marL="0" indent="0">
              <a:buNone/>
            </a:pPr>
            <a:r>
              <a:rPr kumimoji="1" lang="ja-JP" altLang="en-US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　</a:t>
            </a:r>
            <a:endParaRPr kumimoji="1" lang="en-US" altLang="ja-JP" sz="4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kumimoji="1" lang="en-US" altLang="ja-JP" sz="4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AA731C8-354C-4C2E-B12B-DF69FE2AFAC0}"/>
              </a:ext>
            </a:extLst>
          </p:cNvPr>
          <p:cNvSpPr txBox="1"/>
          <p:nvPr/>
        </p:nvSpPr>
        <p:spPr>
          <a:xfrm>
            <a:off x="1199117" y="211015"/>
            <a:ext cx="1303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39</a:t>
            </a:r>
            <a:r>
              <a:rPr kumimoji="1" lang="en-US" altLang="ja-JP" sz="3200" b="1" dirty="0"/>
              <a:t>p</a:t>
            </a:r>
            <a:endParaRPr kumimoji="1" lang="ja-JP" altLang="en-US" sz="3200" b="1" dirty="0"/>
          </a:p>
        </p:txBody>
      </p:sp>
      <p:sp>
        <p:nvSpPr>
          <p:cNvPr id="11" name="四角形: メモ 10">
            <a:extLst>
              <a:ext uri="{FF2B5EF4-FFF2-40B4-BE49-F238E27FC236}">
                <a16:creationId xmlns:a16="http://schemas.microsoft.com/office/drawing/2014/main" id="{B05EEB33-6B0F-43F6-847E-55E82B5F621B}"/>
              </a:ext>
            </a:extLst>
          </p:cNvPr>
          <p:cNvSpPr/>
          <p:nvPr/>
        </p:nvSpPr>
        <p:spPr>
          <a:xfrm flipH="1">
            <a:off x="7643826" y="2459507"/>
            <a:ext cx="3544237" cy="692492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ja-JP" altLang="en-US" sz="2800" b="1" dirty="0"/>
              <a:t>勉強をしなさい</a:t>
            </a:r>
            <a:endParaRPr kumimoji="1" lang="ja-JP" altLang="en-US" sz="2800" b="1" dirty="0"/>
          </a:p>
        </p:txBody>
      </p:sp>
      <p:sp>
        <p:nvSpPr>
          <p:cNvPr id="13" name="四角形: メモ 12">
            <a:extLst>
              <a:ext uri="{FF2B5EF4-FFF2-40B4-BE49-F238E27FC236}">
                <a16:creationId xmlns:a16="http://schemas.microsoft.com/office/drawing/2014/main" id="{35EEA23B-2D93-4067-AEDE-D94B55113AA0}"/>
              </a:ext>
            </a:extLst>
          </p:cNvPr>
          <p:cNvSpPr/>
          <p:nvPr/>
        </p:nvSpPr>
        <p:spPr>
          <a:xfrm flipH="1">
            <a:off x="7232913" y="3799181"/>
            <a:ext cx="4366062" cy="692492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ja-JP" altLang="en-US" sz="2800" b="1" dirty="0"/>
              <a:t>手伝ってくれるように</a:t>
            </a:r>
            <a:endParaRPr kumimoji="1" lang="ja-JP" altLang="en-US" sz="2800" b="1" dirty="0"/>
          </a:p>
        </p:txBody>
      </p:sp>
      <p:sp>
        <p:nvSpPr>
          <p:cNvPr id="14" name="四角形: メモ 13">
            <a:extLst>
              <a:ext uri="{FF2B5EF4-FFF2-40B4-BE49-F238E27FC236}">
                <a16:creationId xmlns:a16="http://schemas.microsoft.com/office/drawing/2014/main" id="{F2422705-677B-4162-8202-234B2B8DEA54}"/>
              </a:ext>
            </a:extLst>
          </p:cNvPr>
          <p:cNvSpPr/>
          <p:nvPr/>
        </p:nvSpPr>
        <p:spPr>
          <a:xfrm flipH="1">
            <a:off x="7453106" y="4993477"/>
            <a:ext cx="3945325" cy="692492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ja-JP" altLang="en-US" sz="2800" b="1" dirty="0"/>
              <a:t>送ってくれるように</a:t>
            </a:r>
            <a:endParaRPr kumimoji="1" lang="ja-JP" altLang="en-US" sz="2800" b="1" dirty="0"/>
          </a:p>
        </p:txBody>
      </p:sp>
      <p:sp>
        <p:nvSpPr>
          <p:cNvPr id="15" name="矢印: 五方向 5">
            <a:extLst>
              <a:ext uri="{FF2B5EF4-FFF2-40B4-BE49-F238E27FC236}">
                <a16:creationId xmlns:a16="http://schemas.microsoft.com/office/drawing/2014/main" id="{71855095-B588-4D7B-BBD2-A8F0A69B5058}"/>
              </a:ext>
            </a:extLst>
          </p:cNvPr>
          <p:cNvSpPr/>
          <p:nvPr/>
        </p:nvSpPr>
        <p:spPr>
          <a:xfrm>
            <a:off x="2672861" y="168200"/>
            <a:ext cx="1111348" cy="590843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/>
              <a:t>1</a:t>
            </a:r>
            <a:endParaRPr kumimoji="1" lang="ja-JP" altLang="en-US" sz="24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151927B-2207-4266-B27A-F172D82B0686}"/>
              </a:ext>
            </a:extLst>
          </p:cNvPr>
          <p:cNvSpPr txBox="1"/>
          <p:nvPr/>
        </p:nvSpPr>
        <p:spPr>
          <a:xfrm>
            <a:off x="4168725" y="142715"/>
            <a:ext cx="5413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知覚構文・使役構文</a:t>
            </a:r>
            <a:endParaRPr kumimoji="1" lang="ja-JP" altLang="en-US" sz="4000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191937" y="1815368"/>
            <a:ext cx="999612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solidFill>
                  <a:schemeClr val="accent5">
                    <a:lumMod val="50000"/>
                  </a:schemeClr>
                </a:solidFill>
                <a:ea typeface="+mj-ea"/>
                <a:cs typeface="游ゴシック Light (見出し)"/>
              </a:rPr>
              <a:t>▶</a:t>
            </a:r>
            <a:r>
              <a:rPr lang="en-US" altLang="ja-JP" sz="3200" b="1" dirty="0" smtClean="0">
                <a:solidFill>
                  <a:schemeClr val="accent5">
                    <a:lumMod val="50000"/>
                  </a:schemeClr>
                </a:solidFill>
                <a:latin typeface="+mn-ea"/>
                <a:cs typeface="游ゴシック Light (見出し)"/>
              </a:rPr>
              <a:t>tell </a:t>
            </a:r>
            <a:r>
              <a:rPr lang="en-US" altLang="ja-JP" sz="3200" b="1" dirty="0">
                <a:solidFill>
                  <a:schemeClr val="accent5">
                    <a:lumMod val="50000"/>
                  </a:schemeClr>
                </a:solidFill>
                <a:latin typeface="+mn-ea"/>
                <a:cs typeface="游ゴシック Light (見出し)"/>
              </a:rPr>
              <a:t>/ ask / persuade</a:t>
            </a:r>
            <a:r>
              <a:rPr lang="ja-JP" altLang="en-US" sz="3200" b="1" dirty="0">
                <a:solidFill>
                  <a:schemeClr val="accent5">
                    <a:lumMod val="50000"/>
                  </a:schemeClr>
                </a:solidFill>
                <a:latin typeface="+mn-ea"/>
                <a:cs typeface="游ゴシック Light (見出し)"/>
              </a:rPr>
              <a:t>＋目的語＋</a:t>
            </a:r>
            <a:r>
              <a:rPr lang="en-US" altLang="ja-JP" sz="3200" b="1" dirty="0">
                <a:solidFill>
                  <a:schemeClr val="accent5">
                    <a:lumMod val="50000"/>
                  </a:schemeClr>
                </a:solidFill>
                <a:latin typeface="+mn-ea"/>
                <a:cs typeface="游ゴシック Light (見出し)"/>
              </a:rPr>
              <a:t>to </a:t>
            </a:r>
            <a:r>
              <a:rPr lang="ja-JP" altLang="en-US" sz="3200" b="1" dirty="0">
                <a:solidFill>
                  <a:schemeClr val="accent5">
                    <a:lumMod val="50000"/>
                  </a:schemeClr>
                </a:solidFill>
                <a:latin typeface="+mn-ea"/>
                <a:cs typeface="游ゴシック Light (見出し)"/>
              </a:rPr>
              <a:t>不定詞</a:t>
            </a:r>
            <a:endParaRPr kumimoji="1" lang="ja-JP" altLang="en-US" sz="3200" b="1" dirty="0">
              <a:solidFill>
                <a:schemeClr val="accent5">
                  <a:lumMod val="50000"/>
                </a:schemeClr>
              </a:solidFill>
              <a:latin typeface="+mn-ea"/>
              <a:cs typeface="游ゴシック Light (見出し)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683689" y="1010210"/>
            <a:ext cx="10030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atin typeface="+mn-ea"/>
                <a:cs typeface="游ゴシック Light (見出し)"/>
              </a:rPr>
              <a:t>目的語説明型（応用３）説明語句が </a:t>
            </a:r>
            <a:r>
              <a:rPr lang="en-US" altLang="ja-JP" sz="3200" b="1" dirty="0">
                <a:latin typeface="+mn-ea"/>
                <a:cs typeface="游ゴシック Light (見出し)"/>
              </a:rPr>
              <a:t>to </a:t>
            </a:r>
            <a:r>
              <a:rPr lang="ja-JP" altLang="en-US" sz="3200" b="1" dirty="0">
                <a:latin typeface="+mn-ea"/>
                <a:cs typeface="游ゴシック Light (見出し)"/>
              </a:rPr>
              <a:t>不定詞の構文</a:t>
            </a:r>
            <a:endParaRPr kumimoji="1" lang="ja-JP" altLang="en-US" sz="3200" b="1" dirty="0">
              <a:latin typeface="+mn-ea"/>
              <a:cs typeface="游ゴシック Light (見出し)"/>
            </a:endParaRPr>
          </a:p>
        </p:txBody>
      </p:sp>
      <p:pic>
        <p:nvPicPr>
          <p:cNvPr id="4" name="FACTBOOK_Chapter1_025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57" y="3082510"/>
            <a:ext cx="482921" cy="482921"/>
          </a:xfrm>
          <a:prstGeom prst="rect">
            <a:avLst/>
          </a:prstGeom>
        </p:spPr>
      </p:pic>
      <p:pic>
        <p:nvPicPr>
          <p:cNvPr id="5" name="FACTBOOK_Chapter1_025b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57" y="4423546"/>
            <a:ext cx="525446" cy="525446"/>
          </a:xfrm>
          <a:prstGeom prst="rect">
            <a:avLst/>
          </a:prstGeom>
        </p:spPr>
      </p:pic>
      <p:pic>
        <p:nvPicPr>
          <p:cNvPr id="6" name="FACTBOOK_Chapter1_025c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57" y="5701478"/>
            <a:ext cx="488099" cy="488099"/>
          </a:xfrm>
          <a:prstGeom prst="rect">
            <a:avLst/>
          </a:prstGeom>
        </p:spPr>
      </p:pic>
      <p:sp>
        <p:nvSpPr>
          <p:cNvPr id="20" name="楕円 19">
            <a:extLst>
              <a:ext uri="{FF2B5EF4-FFF2-40B4-BE49-F238E27FC236}">
                <a16:creationId xmlns:a16="http://schemas.microsoft.com/office/drawing/2014/main" id="{9E3373D1-EBA6-4B8D-ABB4-29BC2A33ABBE}"/>
              </a:ext>
            </a:extLst>
          </p:cNvPr>
          <p:cNvSpPr/>
          <p:nvPr/>
        </p:nvSpPr>
        <p:spPr>
          <a:xfrm>
            <a:off x="938938" y="1017141"/>
            <a:ext cx="533400" cy="5709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/>
              <a:t>3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5958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4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5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6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4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5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66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9E4680-8618-4CF2-A813-B17F86BE6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1685" cy="801858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3600" b="1">
                <a:solidFill>
                  <a:schemeClr val="bg1"/>
                </a:solidFill>
              </a:rPr>
              <a:t>002</a:t>
            </a:r>
            <a:endParaRPr kumimoji="1" lang="ja-JP" alt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DFCE00-4F4A-41FA-A055-F2CA86DD6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9352"/>
            <a:ext cx="121920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(a)</a:t>
            </a:r>
            <a:r>
              <a:rPr lang="ja-JP" altLang="en-US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mak</a:t>
            </a: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friends is not easy</a:t>
            </a:r>
            <a:r>
              <a:rPr kumimoji="1"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1" lang="en-US" altLang="ja-JP" sz="4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kumimoji="1" lang="en-US" altLang="ja-JP" sz="4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</a:t>
            </a:r>
            <a:r>
              <a:rPr lang="ja-JP" altLang="en-US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Making 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friends   is not easy.</a:t>
            </a:r>
          </a:p>
          <a:p>
            <a:pPr marL="0" indent="0">
              <a:buNone/>
            </a:pPr>
            <a:endParaRPr lang="en-US" altLang="ja-JP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(c) </a:t>
            </a: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he was nervous  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was clear to everyone.                                                    </a:t>
            </a:r>
          </a:p>
          <a:p>
            <a:pPr marL="0" indent="0">
              <a:buNone/>
            </a:pPr>
            <a:r>
              <a:rPr kumimoji="1" lang="ja-JP" altLang="en-US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　</a:t>
            </a:r>
            <a:endParaRPr kumimoji="1" lang="en-US" altLang="ja-JP" sz="4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kumimoji="1" lang="en-US" altLang="ja-JP" sz="4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矢印: 五方向 5">
            <a:extLst>
              <a:ext uri="{FF2B5EF4-FFF2-40B4-BE49-F238E27FC236}">
                <a16:creationId xmlns:a16="http://schemas.microsoft.com/office/drawing/2014/main" id="{71855095-B588-4D7B-BBD2-A8F0A69B5058}"/>
              </a:ext>
            </a:extLst>
          </p:cNvPr>
          <p:cNvSpPr/>
          <p:nvPr/>
        </p:nvSpPr>
        <p:spPr>
          <a:xfrm>
            <a:off x="2532670" y="175633"/>
            <a:ext cx="1111348" cy="590843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rPr>
              <a:t>2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151927B-2207-4266-B27A-F172D82B0686}"/>
              </a:ext>
            </a:extLst>
          </p:cNvPr>
          <p:cNvSpPr txBox="1"/>
          <p:nvPr/>
        </p:nvSpPr>
        <p:spPr>
          <a:xfrm>
            <a:off x="3943185" y="187865"/>
            <a:ext cx="3854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主語になるもの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AA731C8-354C-4C2E-B12B-DF69FE2AFAC0}"/>
              </a:ext>
            </a:extLst>
          </p:cNvPr>
          <p:cNvSpPr txBox="1"/>
          <p:nvPr/>
        </p:nvSpPr>
        <p:spPr>
          <a:xfrm>
            <a:off x="1199117" y="211015"/>
            <a:ext cx="795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7</a:t>
            </a:r>
            <a:r>
              <a:rPr kumimoji="1" lang="en-US" altLang="ja-JP" sz="3200" b="1" dirty="0"/>
              <a:t>p</a:t>
            </a:r>
            <a:endParaRPr kumimoji="1" lang="ja-JP" altLang="en-US" sz="3200" b="1" dirty="0"/>
          </a:p>
        </p:txBody>
      </p:sp>
      <p:sp>
        <p:nvSpPr>
          <p:cNvPr id="11" name="四角形: メモ 10">
            <a:extLst>
              <a:ext uri="{FF2B5EF4-FFF2-40B4-BE49-F238E27FC236}">
                <a16:creationId xmlns:a16="http://schemas.microsoft.com/office/drawing/2014/main" id="{B05EEB33-6B0F-43F6-847E-55E82B5F621B}"/>
              </a:ext>
            </a:extLst>
          </p:cNvPr>
          <p:cNvSpPr/>
          <p:nvPr/>
        </p:nvSpPr>
        <p:spPr>
          <a:xfrm flipH="1">
            <a:off x="1596679" y="1800083"/>
            <a:ext cx="3357457" cy="692492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ja-JP" altLang="en-US" sz="2800" b="1" dirty="0"/>
              <a:t>友達を作るのは</a:t>
            </a:r>
            <a:endParaRPr kumimoji="1" lang="ja-JP" altLang="en-US" sz="2800" b="1" dirty="0"/>
          </a:p>
        </p:txBody>
      </p:sp>
      <p:sp>
        <p:nvSpPr>
          <p:cNvPr id="13" name="四角形: メモ 12">
            <a:extLst>
              <a:ext uri="{FF2B5EF4-FFF2-40B4-BE49-F238E27FC236}">
                <a16:creationId xmlns:a16="http://schemas.microsoft.com/office/drawing/2014/main" id="{35EEA23B-2D93-4067-AEDE-D94B55113AA0}"/>
              </a:ext>
            </a:extLst>
          </p:cNvPr>
          <p:cNvSpPr/>
          <p:nvPr/>
        </p:nvSpPr>
        <p:spPr>
          <a:xfrm flipH="1">
            <a:off x="1596680" y="3258689"/>
            <a:ext cx="3357455" cy="692492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ja-JP" altLang="en-US" sz="2800" b="1" dirty="0"/>
              <a:t>友達を作るのは</a:t>
            </a:r>
            <a:endParaRPr kumimoji="1" lang="ja-JP" altLang="en-US" sz="2800" b="1" dirty="0"/>
          </a:p>
        </p:txBody>
      </p:sp>
      <p:sp>
        <p:nvSpPr>
          <p:cNvPr id="14" name="四角形: メモ 13">
            <a:extLst>
              <a:ext uri="{FF2B5EF4-FFF2-40B4-BE49-F238E27FC236}">
                <a16:creationId xmlns:a16="http://schemas.microsoft.com/office/drawing/2014/main" id="{F2422705-677B-4162-8202-234B2B8DEA54}"/>
              </a:ext>
            </a:extLst>
          </p:cNvPr>
          <p:cNvSpPr/>
          <p:nvPr/>
        </p:nvSpPr>
        <p:spPr>
          <a:xfrm flipH="1">
            <a:off x="1994248" y="4632429"/>
            <a:ext cx="4215483" cy="692492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kumimoji="1" lang="ja-JP" altLang="en-US" sz="2800" b="1" dirty="0"/>
              <a:t>彼が緊張していたのは</a:t>
            </a:r>
          </a:p>
        </p:txBody>
      </p:sp>
      <p:pic>
        <p:nvPicPr>
          <p:cNvPr id="4" name="5F71E3F3">
            <a:hlinkClick r:id="" action="ppaction://media"/>
            <a:extLst>
              <a:ext uri="{FF2B5EF4-FFF2-40B4-BE49-F238E27FC236}">
                <a16:creationId xmlns:a16="http://schemas.microsoft.com/office/drawing/2014/main" id="{02A22C31-9F90-444E-B2ED-37E704E66C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8740" y="2649089"/>
            <a:ext cx="609600" cy="609600"/>
          </a:xfrm>
          <a:prstGeom prst="rect">
            <a:avLst/>
          </a:prstGeom>
        </p:spPr>
      </p:pic>
      <p:pic>
        <p:nvPicPr>
          <p:cNvPr id="5" name="9B9910F9">
            <a:hlinkClick r:id="" action="ppaction://media"/>
            <a:extLst>
              <a:ext uri="{FF2B5EF4-FFF2-40B4-BE49-F238E27FC236}">
                <a16:creationId xmlns:a16="http://schemas.microsoft.com/office/drawing/2014/main" id="{A3103682-6241-4F9B-A375-356DA6A3309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8740" y="4022829"/>
            <a:ext cx="609600" cy="609600"/>
          </a:xfrm>
          <a:prstGeom prst="rect">
            <a:avLst/>
          </a:prstGeom>
        </p:spPr>
      </p:pic>
      <p:pic>
        <p:nvPicPr>
          <p:cNvPr id="8" name="9C6C061F">
            <a:hlinkClick r:id="" action="ppaction://media"/>
            <a:extLst>
              <a:ext uri="{FF2B5EF4-FFF2-40B4-BE49-F238E27FC236}">
                <a16:creationId xmlns:a16="http://schemas.microsoft.com/office/drawing/2014/main" id="{6D8E11DE-DBD4-4444-AC88-B41FB990F4C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8740" y="11258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6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3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9E4680-8618-4CF2-A813-B17F86BE6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1685" cy="801858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3600" dirty="0">
                <a:solidFill>
                  <a:schemeClr val="bg1"/>
                </a:solidFill>
                <a:latin typeface="+mj-ea"/>
                <a:ea typeface="+mj-ea"/>
              </a:rPr>
              <a:t>026</a:t>
            </a:r>
            <a:endParaRPr kumimoji="1" lang="ja-JP" altLang="en-US" sz="3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DFCE00-4F4A-41FA-A055-F2CA86DD6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43307"/>
            <a:ext cx="12192000" cy="5214694"/>
          </a:xfrm>
        </p:spPr>
        <p:txBody>
          <a:bodyPr>
            <a:normAutofit fontScale="92500" lnSpcReduction="10000"/>
          </a:bodyPr>
          <a:lstStyle/>
          <a:p>
            <a:pPr marL="803275" indent="-803275">
              <a:lnSpc>
                <a:spcPct val="100000"/>
              </a:lnSpc>
              <a:spcBef>
                <a:spcPts val="600"/>
              </a:spcBef>
              <a:buNone/>
            </a:pPr>
            <a:endParaRPr lang="en-US" altLang="ja-JP" sz="4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3275" indent="-8032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(a)</a:t>
            </a:r>
            <a:r>
              <a:rPr lang="ja-JP" altLang="en-US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want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altLang="ja-JP" sz="4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u="sng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stay</a:t>
            </a:r>
            <a:r>
              <a:rPr lang="en-US" altLang="ja-JP" sz="4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with us </a:t>
            </a:r>
            <a:r>
              <a:rPr kumimoji="1"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803275" indent="-803275">
              <a:lnSpc>
                <a:spcPct val="100000"/>
              </a:lnSpc>
              <a:spcBef>
                <a:spcPts val="600"/>
              </a:spcBef>
              <a:buNone/>
            </a:pPr>
            <a:endParaRPr kumimoji="1" lang="en-US" altLang="ja-JP" sz="4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3275" indent="-803275"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</a:t>
            </a:r>
            <a:r>
              <a:rPr lang="ja-JP" altLang="en-US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parents won’t 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allow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altLang="ja-JP" sz="4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u="sng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stay</a:t>
            </a:r>
            <a:r>
              <a:rPr lang="en-US" altLang="ja-JP" sz="4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 late.</a:t>
            </a:r>
          </a:p>
          <a:p>
            <a:pPr marL="803275" indent="-803275">
              <a:buNone/>
            </a:pPr>
            <a:endParaRPr lang="en-US" altLang="ja-JP" sz="4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3275" indent="-803275">
              <a:spcBef>
                <a:spcPts val="2200"/>
              </a:spcBef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(c) 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didn’t 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altLang="ja-JP" sz="4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u="sng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stay</a:t>
            </a:r>
            <a:r>
              <a:rPr lang="en-US" altLang="ja-JP" sz="4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long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.                                                    </a:t>
            </a:r>
          </a:p>
          <a:p>
            <a:pPr marL="0" indent="0">
              <a:buNone/>
            </a:pPr>
            <a:r>
              <a:rPr kumimoji="1" lang="ja-JP" altLang="en-US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　</a:t>
            </a:r>
            <a:endParaRPr kumimoji="1" lang="en-US" altLang="ja-JP" sz="4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kumimoji="1" lang="en-US" altLang="ja-JP" sz="4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AA731C8-354C-4C2E-B12B-DF69FE2AFAC0}"/>
              </a:ext>
            </a:extLst>
          </p:cNvPr>
          <p:cNvSpPr txBox="1"/>
          <p:nvPr/>
        </p:nvSpPr>
        <p:spPr>
          <a:xfrm>
            <a:off x="1199117" y="211015"/>
            <a:ext cx="1303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40</a:t>
            </a:r>
            <a:r>
              <a:rPr kumimoji="1" lang="en-US" altLang="ja-JP" sz="3200" b="1" dirty="0"/>
              <a:t>p</a:t>
            </a:r>
            <a:endParaRPr kumimoji="1" lang="ja-JP" altLang="en-US" sz="3200" b="1" dirty="0"/>
          </a:p>
        </p:txBody>
      </p:sp>
      <p:sp>
        <p:nvSpPr>
          <p:cNvPr id="11" name="四角形: メモ 10">
            <a:extLst>
              <a:ext uri="{FF2B5EF4-FFF2-40B4-BE49-F238E27FC236}">
                <a16:creationId xmlns:a16="http://schemas.microsoft.com/office/drawing/2014/main" id="{B05EEB33-6B0F-43F6-847E-55E82B5F621B}"/>
              </a:ext>
            </a:extLst>
          </p:cNvPr>
          <p:cNvSpPr/>
          <p:nvPr/>
        </p:nvSpPr>
        <p:spPr>
          <a:xfrm flipH="1">
            <a:off x="2460413" y="2278860"/>
            <a:ext cx="6406973" cy="692492"/>
          </a:xfrm>
          <a:prstGeom prst="foldedCorner">
            <a:avLst>
              <a:gd name="adj" fmla="val 41045"/>
            </a:avLst>
          </a:prstGeom>
          <a:gradFill>
            <a:gsLst>
              <a:gs pos="30000">
                <a:srgbClr val="92D050"/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5000"/>
                  <a:lumOff val="95000"/>
                </a:schemeClr>
              </a:gs>
              <a:gs pos="32000">
                <a:schemeClr val="accent1">
                  <a:lumMod val="45000"/>
                  <a:lumOff val="55000"/>
                </a:schemeClr>
              </a:gs>
              <a:gs pos="96000">
                <a:schemeClr val="accent1">
                  <a:lumMod val="60000"/>
                  <a:lumOff val="40000"/>
                </a:schemeClr>
              </a:gs>
            </a:gsLst>
            <a:lin ang="10800000" scaled="1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ja-JP" altLang="en-US" sz="3000" b="1" dirty="0">
                <a:solidFill>
                  <a:schemeClr val="tx1"/>
                </a:solidFill>
              </a:rPr>
              <a:t>彼女に  私たちと一緒にいて</a:t>
            </a:r>
            <a:endParaRPr kumimoji="1" lang="ja-JP" altLang="en-US" sz="3000" b="1" dirty="0">
              <a:solidFill>
                <a:schemeClr val="tx1"/>
              </a:solidFill>
            </a:endParaRPr>
          </a:p>
        </p:txBody>
      </p:sp>
      <p:sp>
        <p:nvSpPr>
          <p:cNvPr id="13" name="四角形: メモ 12">
            <a:extLst>
              <a:ext uri="{FF2B5EF4-FFF2-40B4-BE49-F238E27FC236}">
                <a16:creationId xmlns:a16="http://schemas.microsoft.com/office/drawing/2014/main" id="{35EEA23B-2D93-4067-AEDE-D94B55113AA0}"/>
              </a:ext>
            </a:extLst>
          </p:cNvPr>
          <p:cNvSpPr/>
          <p:nvPr/>
        </p:nvSpPr>
        <p:spPr>
          <a:xfrm flipH="1">
            <a:off x="6705212" y="3606905"/>
            <a:ext cx="4916707" cy="692492"/>
          </a:xfrm>
          <a:prstGeom prst="foldedCorner">
            <a:avLst>
              <a:gd name="adj" fmla="val 41045"/>
            </a:avLst>
          </a:prstGeom>
          <a:gradFill>
            <a:gsLst>
              <a:gs pos="33000">
                <a:srgbClr val="92D050"/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5000"/>
                  <a:lumOff val="95000"/>
                </a:schemeClr>
              </a:gs>
              <a:gs pos="38000">
                <a:schemeClr val="accent1">
                  <a:lumMod val="45000"/>
                  <a:lumOff val="55000"/>
                </a:schemeClr>
              </a:gs>
              <a:gs pos="96000">
                <a:schemeClr val="accent1">
                  <a:lumMod val="60000"/>
                  <a:lumOff val="40000"/>
                </a:schemeClr>
              </a:gs>
            </a:gsLst>
            <a:lin ang="10800000" scaled="1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ja-JP" altLang="en-US" sz="3000" b="1" dirty="0">
                <a:solidFill>
                  <a:schemeClr val="tx1"/>
                </a:solidFill>
              </a:rPr>
              <a:t>私が  外出するのを</a:t>
            </a:r>
            <a:endParaRPr kumimoji="1" lang="ja-JP" altLang="en-US" sz="3000" b="1" dirty="0">
              <a:solidFill>
                <a:schemeClr val="tx1"/>
              </a:solidFill>
            </a:endParaRPr>
          </a:p>
        </p:txBody>
      </p:sp>
      <p:sp>
        <p:nvSpPr>
          <p:cNvPr id="14" name="四角形: メモ 13">
            <a:extLst>
              <a:ext uri="{FF2B5EF4-FFF2-40B4-BE49-F238E27FC236}">
                <a16:creationId xmlns:a16="http://schemas.microsoft.com/office/drawing/2014/main" id="{F2422705-677B-4162-8202-234B2B8DEA54}"/>
              </a:ext>
            </a:extLst>
          </p:cNvPr>
          <p:cNvSpPr/>
          <p:nvPr/>
        </p:nvSpPr>
        <p:spPr>
          <a:xfrm flipH="1">
            <a:off x="4363848" y="5114753"/>
            <a:ext cx="6749504" cy="692492"/>
          </a:xfrm>
          <a:prstGeom prst="foldedCorner">
            <a:avLst>
              <a:gd name="adj" fmla="val 41045"/>
            </a:avLst>
          </a:prstGeom>
          <a:gradFill>
            <a:gsLst>
              <a:gs pos="24000">
                <a:srgbClr val="92D050"/>
              </a:gs>
              <a:gs pos="10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5000"/>
                  <a:lumOff val="95000"/>
                </a:schemeClr>
              </a:gs>
              <a:gs pos="27000">
                <a:schemeClr val="accent1">
                  <a:lumMod val="45000"/>
                  <a:lumOff val="55000"/>
                </a:schemeClr>
              </a:gs>
              <a:gs pos="96000">
                <a:schemeClr val="accent1">
                  <a:lumMod val="60000"/>
                  <a:lumOff val="40000"/>
                </a:schemeClr>
              </a:gs>
            </a:gsLst>
            <a:lin ang="10800000" scaled="1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ja-JP" altLang="en-US" sz="3000" b="1" dirty="0">
                <a:solidFill>
                  <a:schemeClr val="tx1"/>
                </a:solidFill>
              </a:rPr>
              <a:t>彼らが  こんなに長く滞在するとは</a:t>
            </a:r>
            <a:endParaRPr kumimoji="1" lang="ja-JP" altLang="en-US" sz="3000" b="1" dirty="0">
              <a:solidFill>
                <a:schemeClr val="tx1"/>
              </a:solidFill>
            </a:endParaRPr>
          </a:p>
        </p:txBody>
      </p:sp>
      <p:sp>
        <p:nvSpPr>
          <p:cNvPr id="15" name="矢印: 五方向 5">
            <a:extLst>
              <a:ext uri="{FF2B5EF4-FFF2-40B4-BE49-F238E27FC236}">
                <a16:creationId xmlns:a16="http://schemas.microsoft.com/office/drawing/2014/main" id="{71855095-B588-4D7B-BBD2-A8F0A69B5058}"/>
              </a:ext>
            </a:extLst>
          </p:cNvPr>
          <p:cNvSpPr/>
          <p:nvPr/>
        </p:nvSpPr>
        <p:spPr>
          <a:xfrm>
            <a:off x="2672861" y="168200"/>
            <a:ext cx="1111348" cy="590843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/>
              <a:t>1</a:t>
            </a:r>
            <a:endParaRPr kumimoji="1" lang="ja-JP" altLang="en-US" sz="24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151927B-2207-4266-B27A-F172D82B0686}"/>
              </a:ext>
            </a:extLst>
          </p:cNvPr>
          <p:cNvSpPr txBox="1"/>
          <p:nvPr/>
        </p:nvSpPr>
        <p:spPr>
          <a:xfrm>
            <a:off x="4168725" y="142715"/>
            <a:ext cx="5413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知覚構文・使役構文</a:t>
            </a:r>
            <a:endParaRPr kumimoji="1" lang="ja-JP" altLang="en-US" sz="4000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117226" y="975041"/>
            <a:ext cx="999612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solidFill>
                  <a:schemeClr val="accent5">
                    <a:lumMod val="50000"/>
                  </a:schemeClr>
                </a:solidFill>
                <a:ea typeface="+mj-ea"/>
                <a:cs typeface="游ゴシック Light (見出し)"/>
              </a:rPr>
              <a:t>▶</a:t>
            </a:r>
            <a:r>
              <a:rPr lang="en-US" altLang="ja-JP" sz="3200" b="1" dirty="0" smtClean="0">
                <a:solidFill>
                  <a:schemeClr val="accent5">
                    <a:lumMod val="50000"/>
                  </a:schemeClr>
                </a:solidFill>
                <a:latin typeface="+mn-ea"/>
                <a:cs typeface="游ゴシック Light (見出し)"/>
              </a:rPr>
              <a:t>want </a:t>
            </a:r>
            <a:r>
              <a:rPr lang="en-US" altLang="ja-JP" sz="3200" b="1" dirty="0">
                <a:solidFill>
                  <a:schemeClr val="accent5">
                    <a:lumMod val="50000"/>
                  </a:schemeClr>
                </a:solidFill>
                <a:latin typeface="+mn-ea"/>
                <a:cs typeface="游ゴシック Light (見出し)"/>
              </a:rPr>
              <a:t>/ allow / expect</a:t>
            </a:r>
            <a:r>
              <a:rPr lang="ja-JP" altLang="en-US" sz="3200" b="1" dirty="0">
                <a:solidFill>
                  <a:schemeClr val="accent5">
                    <a:lumMod val="50000"/>
                  </a:schemeClr>
                </a:solidFill>
                <a:latin typeface="+mn-ea"/>
                <a:cs typeface="游ゴシック Light (見出し)"/>
              </a:rPr>
              <a:t>＋目的語＋</a:t>
            </a:r>
            <a:r>
              <a:rPr lang="en-US" altLang="ja-JP" sz="3200" b="1" dirty="0">
                <a:solidFill>
                  <a:schemeClr val="accent5">
                    <a:lumMod val="50000"/>
                  </a:schemeClr>
                </a:solidFill>
                <a:latin typeface="+mn-ea"/>
                <a:cs typeface="游ゴシック Light (見出し)"/>
              </a:rPr>
              <a:t>to</a:t>
            </a:r>
            <a:r>
              <a:rPr lang="ja-JP" altLang="en-US" sz="3200" b="1" dirty="0">
                <a:solidFill>
                  <a:schemeClr val="accent5">
                    <a:lumMod val="50000"/>
                  </a:schemeClr>
                </a:solidFill>
                <a:latin typeface="+mn-ea"/>
                <a:cs typeface="游ゴシック Light (見出し)"/>
              </a:rPr>
              <a:t>不定詞</a:t>
            </a:r>
            <a:endParaRPr kumimoji="1" lang="ja-JP" altLang="en-US" sz="3200" b="1" dirty="0">
              <a:solidFill>
                <a:schemeClr val="accent5">
                  <a:lumMod val="50000"/>
                </a:schemeClr>
              </a:solidFill>
              <a:latin typeface="+mn-ea"/>
              <a:cs typeface="游ゴシック Light (見出し)"/>
            </a:endParaRPr>
          </a:p>
        </p:txBody>
      </p:sp>
      <p:pic>
        <p:nvPicPr>
          <p:cNvPr id="4" name="FACTBOOK_Chapter1_026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" y="1864816"/>
            <a:ext cx="488099" cy="488099"/>
          </a:xfrm>
          <a:prstGeom prst="rect">
            <a:avLst/>
          </a:prstGeom>
        </p:spPr>
      </p:pic>
      <p:pic>
        <p:nvPicPr>
          <p:cNvPr id="5" name="FACTBOOK_Chapter1_026b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" y="3217538"/>
            <a:ext cx="579016" cy="519721"/>
          </a:xfrm>
          <a:prstGeom prst="rect">
            <a:avLst/>
          </a:prstGeom>
        </p:spPr>
      </p:pic>
      <p:pic>
        <p:nvPicPr>
          <p:cNvPr id="6" name="FACTBOOK_Chapter1_026c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7" y="4574557"/>
            <a:ext cx="520277" cy="52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1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4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9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6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4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9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66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9E4680-8618-4CF2-A813-B17F86BE6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1685" cy="801858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3600" dirty="0">
                <a:solidFill>
                  <a:schemeClr val="bg1"/>
                </a:solidFill>
                <a:latin typeface="+mj-ea"/>
                <a:ea typeface="+mj-ea"/>
              </a:rPr>
              <a:t>027</a:t>
            </a:r>
            <a:endParaRPr kumimoji="1" lang="ja-JP" altLang="en-US" sz="3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DFCE00-4F4A-41FA-A055-F2CA86DD6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9036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1"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kumimoji="1" lang="ja-JP" altLang="en-US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Study         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hard</a:t>
            </a:r>
            <a:r>
              <a:rPr kumimoji="1"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kumimoji="1" lang="en-US" altLang="ja-JP" sz="4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kumimoji="1" lang="en-US" altLang="ja-JP" sz="4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</a:t>
            </a:r>
            <a:r>
              <a:rPr lang="en-US" altLang="ja-JP" sz="4800" b="1" dirty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              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quiet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1" lang="ja-JP" altLang="en-U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四角形: メモ 4">
            <a:extLst>
              <a:ext uri="{FF2B5EF4-FFF2-40B4-BE49-F238E27FC236}">
                <a16:creationId xmlns:a16="http://schemas.microsoft.com/office/drawing/2014/main" id="{6ED07474-77B1-4E12-BBD1-F4B44A7EF07C}"/>
              </a:ext>
            </a:extLst>
          </p:cNvPr>
          <p:cNvSpPr/>
          <p:nvPr/>
        </p:nvSpPr>
        <p:spPr>
          <a:xfrm flipH="1">
            <a:off x="1702696" y="1843699"/>
            <a:ext cx="2705791" cy="692492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游ゴシック体 ボールド"/>
              </a:rPr>
              <a:t>勉強しなさい</a:t>
            </a:r>
            <a:endParaRPr kumimoji="1" lang="ja-JP" altLang="en-US" sz="2800" b="1" dirty="0">
              <a:latin typeface="游ゴシック" panose="020B0400000000000000" pitchFamily="50" charset="-128"/>
              <a:ea typeface="游ゴシック" panose="020B0400000000000000" pitchFamily="50" charset="-128"/>
              <a:cs typeface="游ゴシック体 ボールド"/>
            </a:endParaRPr>
          </a:p>
        </p:txBody>
      </p:sp>
      <p:sp>
        <p:nvSpPr>
          <p:cNvPr id="6" name="矢印: 五方向 5">
            <a:extLst>
              <a:ext uri="{FF2B5EF4-FFF2-40B4-BE49-F238E27FC236}">
                <a16:creationId xmlns:a16="http://schemas.microsoft.com/office/drawing/2014/main" id="{71855095-B588-4D7B-BBD2-A8F0A69B5058}"/>
              </a:ext>
            </a:extLst>
          </p:cNvPr>
          <p:cNvSpPr/>
          <p:nvPr/>
        </p:nvSpPr>
        <p:spPr>
          <a:xfrm>
            <a:off x="2672861" y="168200"/>
            <a:ext cx="1111348" cy="590843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/>
              <a:t>2</a:t>
            </a:r>
            <a:endParaRPr kumimoji="1" lang="ja-JP" altLang="en-US" sz="24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151927B-2207-4266-B27A-F172D82B0686}"/>
              </a:ext>
            </a:extLst>
          </p:cNvPr>
          <p:cNvSpPr txBox="1"/>
          <p:nvPr/>
        </p:nvSpPr>
        <p:spPr>
          <a:xfrm>
            <a:off x="4168725" y="142715"/>
            <a:ext cx="5413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命令文</a:t>
            </a:r>
            <a:endParaRPr kumimoji="1" lang="ja-JP" altLang="en-US" sz="40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35B808A-959F-48A4-A053-29836726EBA6}"/>
              </a:ext>
            </a:extLst>
          </p:cNvPr>
          <p:cNvSpPr txBox="1"/>
          <p:nvPr/>
        </p:nvSpPr>
        <p:spPr>
          <a:xfrm>
            <a:off x="1199117" y="211015"/>
            <a:ext cx="1247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/>
              <a:t>41</a:t>
            </a:r>
            <a:r>
              <a:rPr kumimoji="1" lang="en-US" altLang="ja-JP" sz="3200" b="1" dirty="0" smtClean="0"/>
              <a:t>p</a:t>
            </a:r>
            <a:endParaRPr kumimoji="1" lang="ja-JP" altLang="en-US" sz="3200" b="1" dirty="0"/>
          </a:p>
        </p:txBody>
      </p:sp>
      <p:sp>
        <p:nvSpPr>
          <p:cNvPr id="9" name="四角形: メモ 8">
            <a:extLst>
              <a:ext uri="{FF2B5EF4-FFF2-40B4-BE49-F238E27FC236}">
                <a16:creationId xmlns:a16="http://schemas.microsoft.com/office/drawing/2014/main" id="{A6CFE8B0-CF6D-4474-8EE8-F40E99B204E4}"/>
              </a:ext>
            </a:extLst>
          </p:cNvPr>
          <p:cNvSpPr/>
          <p:nvPr/>
        </p:nvSpPr>
        <p:spPr>
          <a:xfrm flipH="1">
            <a:off x="1793074" y="4318798"/>
            <a:ext cx="2504289" cy="692492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altLang="ja-JP" sz="2800" b="1" dirty="0">
                <a:latin typeface="+mn-ea"/>
              </a:rPr>
              <a:t>〜</a:t>
            </a:r>
            <a:r>
              <a:rPr lang="ja-JP" altLang="en-US" sz="2800" b="1" dirty="0">
                <a:latin typeface="+mn-ea"/>
              </a:rPr>
              <a:t>しなさい</a:t>
            </a:r>
            <a:endParaRPr kumimoji="1" lang="ja-JP" altLang="en-US" sz="2800" b="1" dirty="0"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02696" y="956933"/>
            <a:ext cx="6516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latin typeface="+mn-ea"/>
                <a:cs typeface="游ゴシック Light (見出し)"/>
              </a:rPr>
              <a:t>命令文</a:t>
            </a:r>
            <a:r>
              <a:rPr lang="en-US" altLang="ja-JP" sz="3600" b="1" dirty="0">
                <a:latin typeface="+mn-ea"/>
                <a:cs typeface="游ゴシック Light (見出し)"/>
              </a:rPr>
              <a:t>【</a:t>
            </a:r>
            <a:r>
              <a:rPr lang="ja-JP" altLang="en-US" sz="3600" b="1" dirty="0">
                <a:latin typeface="+mn-ea"/>
                <a:cs typeface="游ゴシック Light (見出し)"/>
              </a:rPr>
              <a:t>基本</a:t>
            </a:r>
            <a:r>
              <a:rPr lang="en-US" altLang="ja-JP" sz="3600" b="1" dirty="0">
                <a:latin typeface="+mn-ea"/>
                <a:cs typeface="游ゴシック Light (見出し)"/>
              </a:rPr>
              <a:t>】</a:t>
            </a:r>
            <a:endParaRPr kumimoji="1" lang="ja-JP" altLang="en-US" sz="3600" b="1" dirty="0">
              <a:latin typeface="+mn-ea"/>
              <a:cs typeface="游ゴシック Light (見出し)"/>
            </a:endParaRPr>
          </a:p>
        </p:txBody>
      </p:sp>
      <p:pic>
        <p:nvPicPr>
          <p:cNvPr id="4" name="FACTBOOK_Chapter1_027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" y="1939512"/>
            <a:ext cx="469424" cy="469424"/>
          </a:xfrm>
          <a:prstGeom prst="rect">
            <a:avLst/>
          </a:prstGeom>
        </p:spPr>
      </p:pic>
      <p:pic>
        <p:nvPicPr>
          <p:cNvPr id="10" name="FACTBOOK_Chapter1_027b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" y="4367124"/>
            <a:ext cx="482922" cy="482922"/>
          </a:xfrm>
          <a:prstGeom prst="rect">
            <a:avLst/>
          </a:prstGeom>
        </p:spPr>
      </p:pic>
      <p:sp>
        <p:nvSpPr>
          <p:cNvPr id="13" name="楕円 12">
            <a:extLst>
              <a:ext uri="{FF2B5EF4-FFF2-40B4-BE49-F238E27FC236}">
                <a16:creationId xmlns:a16="http://schemas.microsoft.com/office/drawing/2014/main" id="{3366E559-88D5-43FE-9DF3-A14E960AF51C}"/>
              </a:ext>
            </a:extLst>
          </p:cNvPr>
          <p:cNvSpPr/>
          <p:nvPr/>
        </p:nvSpPr>
        <p:spPr>
          <a:xfrm>
            <a:off x="938938" y="1017141"/>
            <a:ext cx="533400" cy="5709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/>
              <a:t>1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7156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42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2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42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9E4680-8618-4CF2-A813-B17F86BE6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1685" cy="801858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3600" dirty="0">
                <a:solidFill>
                  <a:schemeClr val="bg1"/>
                </a:solidFill>
                <a:latin typeface="+mj-ea"/>
                <a:ea typeface="+mj-ea"/>
              </a:rPr>
              <a:t>02</a:t>
            </a:r>
            <a:r>
              <a:rPr lang="ja-JP" altLang="ja-JP" sz="3600" dirty="0">
                <a:solidFill>
                  <a:schemeClr val="bg1"/>
                </a:solidFill>
                <a:latin typeface="+mj-ea"/>
                <a:ea typeface="+mj-ea"/>
              </a:rPr>
              <a:t>8</a:t>
            </a:r>
            <a:endParaRPr kumimoji="1" lang="ja-JP" altLang="en-US" sz="3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DFCE00-4F4A-41FA-A055-F2CA86DD6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4179"/>
            <a:ext cx="11190368" cy="2362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1"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kumimoji="1" lang="ja-JP" altLang="en-US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fill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form.</a:t>
            </a:r>
            <a:endParaRPr kumimoji="1" lang="en-US" altLang="ja-JP" sz="4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kumimoji="1" lang="en-US" altLang="ja-JP" sz="4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</a:t>
            </a:r>
            <a:r>
              <a:rPr lang="en-US" altLang="ja-JP" sz="4800" b="1" dirty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   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careful next time      , </a:t>
            </a: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1" lang="ja-JP" altLang="en-US" sz="4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四角形: メモ 4">
            <a:extLst>
              <a:ext uri="{FF2B5EF4-FFF2-40B4-BE49-F238E27FC236}">
                <a16:creationId xmlns:a16="http://schemas.microsoft.com/office/drawing/2014/main" id="{6ED07474-77B1-4E12-BBD1-F4B44A7EF07C}"/>
              </a:ext>
            </a:extLst>
          </p:cNvPr>
          <p:cNvSpPr/>
          <p:nvPr/>
        </p:nvSpPr>
        <p:spPr>
          <a:xfrm flipH="1">
            <a:off x="2168018" y="2771517"/>
            <a:ext cx="3695221" cy="692492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游ゴシック体 ボールド"/>
              </a:rPr>
              <a:t>ご記入ください</a:t>
            </a:r>
            <a:endParaRPr kumimoji="1" lang="ja-JP" altLang="en-US" sz="2800" b="1" dirty="0">
              <a:latin typeface="游ゴシック" panose="020B0400000000000000" pitchFamily="50" charset="-128"/>
              <a:ea typeface="游ゴシック" panose="020B0400000000000000" pitchFamily="50" charset="-128"/>
              <a:cs typeface="游ゴシック体 ボールド"/>
            </a:endParaRPr>
          </a:p>
        </p:txBody>
      </p:sp>
      <p:sp>
        <p:nvSpPr>
          <p:cNvPr id="6" name="矢印: 五方向 5">
            <a:extLst>
              <a:ext uri="{FF2B5EF4-FFF2-40B4-BE49-F238E27FC236}">
                <a16:creationId xmlns:a16="http://schemas.microsoft.com/office/drawing/2014/main" id="{71855095-B588-4D7B-BBD2-A8F0A69B5058}"/>
              </a:ext>
            </a:extLst>
          </p:cNvPr>
          <p:cNvSpPr/>
          <p:nvPr/>
        </p:nvSpPr>
        <p:spPr>
          <a:xfrm>
            <a:off x="2672861" y="168200"/>
            <a:ext cx="1111348" cy="590843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/>
              <a:t>2</a:t>
            </a:r>
            <a:endParaRPr kumimoji="1" lang="ja-JP" altLang="en-US" sz="24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151927B-2207-4266-B27A-F172D82B0686}"/>
              </a:ext>
            </a:extLst>
          </p:cNvPr>
          <p:cNvSpPr txBox="1"/>
          <p:nvPr/>
        </p:nvSpPr>
        <p:spPr>
          <a:xfrm>
            <a:off x="4168725" y="142715"/>
            <a:ext cx="5413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命令文</a:t>
            </a:r>
            <a:endParaRPr kumimoji="1" lang="ja-JP" altLang="en-US" sz="40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35B808A-959F-48A4-A053-29836726EBA6}"/>
              </a:ext>
            </a:extLst>
          </p:cNvPr>
          <p:cNvSpPr txBox="1"/>
          <p:nvPr/>
        </p:nvSpPr>
        <p:spPr>
          <a:xfrm>
            <a:off x="1199117" y="211015"/>
            <a:ext cx="1247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/>
              <a:t>42</a:t>
            </a:r>
            <a:r>
              <a:rPr kumimoji="1" lang="en-US" altLang="ja-JP" sz="3200" b="1" dirty="0" smtClean="0"/>
              <a:t>p</a:t>
            </a:r>
            <a:endParaRPr kumimoji="1" lang="ja-JP" altLang="en-US" sz="3200" b="1" dirty="0"/>
          </a:p>
        </p:txBody>
      </p:sp>
      <p:sp>
        <p:nvSpPr>
          <p:cNvPr id="9" name="四角形: メモ 8">
            <a:extLst>
              <a:ext uri="{FF2B5EF4-FFF2-40B4-BE49-F238E27FC236}">
                <a16:creationId xmlns:a16="http://schemas.microsoft.com/office/drawing/2014/main" id="{A6CFE8B0-CF6D-4474-8EE8-F40E99B204E4}"/>
              </a:ext>
            </a:extLst>
          </p:cNvPr>
          <p:cNvSpPr/>
          <p:nvPr/>
        </p:nvSpPr>
        <p:spPr>
          <a:xfrm flipH="1">
            <a:off x="2672861" y="4282856"/>
            <a:ext cx="6836117" cy="692492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游ゴシック体 ボールド"/>
              </a:rPr>
              <a:t>次回はもう少し気をつけて</a:t>
            </a:r>
            <a:endParaRPr kumimoji="1" lang="ja-JP" altLang="en-US" sz="2800" b="1" dirty="0">
              <a:latin typeface="游ゴシック" panose="020B0400000000000000" pitchFamily="50" charset="-128"/>
              <a:ea typeface="游ゴシック" panose="020B0400000000000000" pitchFamily="50" charset="-128"/>
              <a:cs typeface="游ゴシック体 ボールド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78809" y="1879958"/>
            <a:ext cx="9065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 smtClean="0">
                <a:solidFill>
                  <a:schemeClr val="accent5">
                    <a:lumMod val="50000"/>
                  </a:schemeClr>
                </a:solidFill>
                <a:ea typeface="+mj-ea"/>
                <a:cs typeface="游ゴシック Light (見出し)"/>
              </a:rPr>
              <a:t>▶</a:t>
            </a:r>
            <a:r>
              <a:rPr lang="en-US" altLang="ja-JP" sz="3600" b="1" dirty="0" smtClean="0">
                <a:solidFill>
                  <a:schemeClr val="accent5">
                    <a:lumMod val="50000"/>
                  </a:schemeClr>
                </a:solidFill>
                <a:latin typeface="+mn-ea"/>
                <a:cs typeface="游ゴシック Light (見出し)"/>
              </a:rPr>
              <a:t>Please </a:t>
            </a:r>
            <a:r>
              <a:rPr lang="ja-JP" altLang="en-US" sz="3600" b="1" dirty="0">
                <a:solidFill>
                  <a:schemeClr val="accent5">
                    <a:lumMod val="50000"/>
                  </a:schemeClr>
                </a:solidFill>
                <a:latin typeface="+mn-ea"/>
                <a:cs typeface="游ゴシック Light (見出し)"/>
              </a:rPr>
              <a:t>＋命令文</a:t>
            </a:r>
            <a:r>
              <a:rPr lang="en-US" altLang="ja-JP" sz="3600" b="1" dirty="0">
                <a:solidFill>
                  <a:schemeClr val="accent5">
                    <a:lumMod val="50000"/>
                  </a:schemeClr>
                </a:solidFill>
                <a:latin typeface="+mn-ea"/>
                <a:cs typeface="游ゴシック Light (見出し)"/>
              </a:rPr>
              <a:t>〜</a:t>
            </a:r>
            <a:r>
              <a:rPr lang="ja-JP" altLang="en-US" sz="3600" b="1" dirty="0">
                <a:solidFill>
                  <a:schemeClr val="accent5">
                    <a:lumMod val="50000"/>
                  </a:schemeClr>
                </a:solidFill>
                <a:latin typeface="+mn-ea"/>
                <a:cs typeface="游ゴシック Light (見出し)"/>
              </a:rPr>
              <a:t>／命令文＋</a:t>
            </a:r>
            <a:r>
              <a:rPr lang="en-US" altLang="ja-JP" sz="3600" b="1" dirty="0">
                <a:solidFill>
                  <a:schemeClr val="accent5">
                    <a:lumMod val="50000"/>
                  </a:schemeClr>
                </a:solidFill>
                <a:latin typeface="+mn-ea"/>
                <a:cs typeface="游ゴシック Light (見出し)"/>
              </a:rPr>
              <a:t>, please</a:t>
            </a:r>
            <a:endParaRPr kumimoji="1" lang="ja-JP" altLang="en-US" sz="3600" b="1" dirty="0">
              <a:solidFill>
                <a:schemeClr val="accent5">
                  <a:lumMod val="50000"/>
                </a:schemeClr>
              </a:solidFill>
              <a:latin typeface="+mn-ea"/>
              <a:cs typeface="游ゴシック Light (見出し)"/>
            </a:endParaRPr>
          </a:p>
        </p:txBody>
      </p:sp>
      <p:pic>
        <p:nvPicPr>
          <p:cNvPr id="4" name="FACTBOOK_Chapter1_028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3" y="2873714"/>
            <a:ext cx="488099" cy="488099"/>
          </a:xfrm>
          <a:prstGeom prst="rect">
            <a:avLst/>
          </a:prstGeom>
        </p:spPr>
      </p:pic>
      <p:pic>
        <p:nvPicPr>
          <p:cNvPr id="10" name="FACTBOOK_Chapter1_028b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3" y="4487249"/>
            <a:ext cx="488099" cy="488099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07023E6-24E5-4222-86D8-525DE16AAC3B}"/>
              </a:ext>
            </a:extLst>
          </p:cNvPr>
          <p:cNvSpPr txBox="1"/>
          <p:nvPr/>
        </p:nvSpPr>
        <p:spPr>
          <a:xfrm>
            <a:off x="1702696" y="956933"/>
            <a:ext cx="6516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latin typeface="+mn-ea"/>
                <a:cs typeface="游ゴシック Light (見出し)"/>
              </a:rPr>
              <a:t>命令文：バリエーション</a:t>
            </a:r>
            <a:endParaRPr kumimoji="1" lang="ja-JP" altLang="en-US" sz="3600" b="1" dirty="0">
              <a:latin typeface="+mn-ea"/>
              <a:cs typeface="游ゴシック Light (見出し)"/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C9C1B680-4040-4283-BC48-5C486FA79B05}"/>
              </a:ext>
            </a:extLst>
          </p:cNvPr>
          <p:cNvSpPr/>
          <p:nvPr/>
        </p:nvSpPr>
        <p:spPr>
          <a:xfrm>
            <a:off x="938938" y="1017141"/>
            <a:ext cx="533400" cy="5709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/>
              <a:t>2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1780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4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33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4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433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9E4680-8618-4CF2-A813-B17F86BE6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1685" cy="801858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3600" dirty="0">
                <a:solidFill>
                  <a:schemeClr val="bg1"/>
                </a:solidFill>
                <a:latin typeface="+mj-ea"/>
                <a:ea typeface="+mj-ea"/>
              </a:rPr>
              <a:t>02</a:t>
            </a:r>
            <a:r>
              <a:rPr lang="ja-JP" altLang="ja-JP" sz="3600" dirty="0">
                <a:solidFill>
                  <a:schemeClr val="bg1"/>
                </a:solidFill>
                <a:latin typeface="+mj-ea"/>
                <a:ea typeface="+mj-ea"/>
              </a:rPr>
              <a:t>9</a:t>
            </a:r>
            <a:endParaRPr kumimoji="1" lang="ja-JP" altLang="en-US" sz="3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DFCE00-4F4A-41FA-A055-F2CA86DD6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9036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1"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kumimoji="1" lang="ja-JP" altLang="en-US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      during the test.</a:t>
            </a:r>
            <a:endParaRPr kumimoji="1" lang="en-US" altLang="ja-JP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kumimoji="1" lang="en-US" altLang="ja-JP" sz="4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</a:t>
            </a:r>
            <a:r>
              <a:rPr lang="en-US" altLang="ja-JP" sz="4800" b="1" dirty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nervous. You’ll be fine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1" lang="ja-JP" altLang="en-US" sz="4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四角形: メモ 4">
            <a:extLst>
              <a:ext uri="{FF2B5EF4-FFF2-40B4-BE49-F238E27FC236}">
                <a16:creationId xmlns:a16="http://schemas.microsoft.com/office/drawing/2014/main" id="{6ED07474-77B1-4E12-BBD1-F4B44A7EF07C}"/>
              </a:ext>
            </a:extLst>
          </p:cNvPr>
          <p:cNvSpPr/>
          <p:nvPr/>
        </p:nvSpPr>
        <p:spPr>
          <a:xfrm flipH="1">
            <a:off x="1778479" y="1955742"/>
            <a:ext cx="3283232" cy="692492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游ゴシック体 ボールド"/>
              </a:rPr>
              <a:t>話をするな</a:t>
            </a:r>
            <a:endParaRPr kumimoji="1" lang="ja-JP" altLang="en-US" sz="2800" b="1" dirty="0">
              <a:latin typeface="游ゴシック" panose="020B0400000000000000" pitchFamily="50" charset="-128"/>
              <a:ea typeface="游ゴシック" panose="020B0400000000000000" pitchFamily="50" charset="-128"/>
              <a:cs typeface="游ゴシック体 ボールド"/>
            </a:endParaRPr>
          </a:p>
        </p:txBody>
      </p:sp>
      <p:sp>
        <p:nvSpPr>
          <p:cNvPr id="6" name="矢印: 五方向 5">
            <a:extLst>
              <a:ext uri="{FF2B5EF4-FFF2-40B4-BE49-F238E27FC236}">
                <a16:creationId xmlns:a16="http://schemas.microsoft.com/office/drawing/2014/main" id="{71855095-B588-4D7B-BBD2-A8F0A69B5058}"/>
              </a:ext>
            </a:extLst>
          </p:cNvPr>
          <p:cNvSpPr/>
          <p:nvPr/>
        </p:nvSpPr>
        <p:spPr>
          <a:xfrm>
            <a:off x="2672861" y="168200"/>
            <a:ext cx="1111348" cy="590843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/>
              <a:t>2</a:t>
            </a:r>
            <a:endParaRPr kumimoji="1" lang="ja-JP" altLang="en-US" sz="24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151927B-2207-4266-B27A-F172D82B0686}"/>
              </a:ext>
            </a:extLst>
          </p:cNvPr>
          <p:cNvSpPr txBox="1"/>
          <p:nvPr/>
        </p:nvSpPr>
        <p:spPr>
          <a:xfrm>
            <a:off x="4168725" y="142715"/>
            <a:ext cx="5413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命令文</a:t>
            </a:r>
            <a:endParaRPr kumimoji="1" lang="ja-JP" altLang="en-US" sz="40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35B808A-959F-48A4-A053-29836726EBA6}"/>
              </a:ext>
            </a:extLst>
          </p:cNvPr>
          <p:cNvSpPr txBox="1"/>
          <p:nvPr/>
        </p:nvSpPr>
        <p:spPr>
          <a:xfrm>
            <a:off x="1199117" y="211015"/>
            <a:ext cx="1247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/>
              <a:t>43</a:t>
            </a:r>
            <a:r>
              <a:rPr kumimoji="1" lang="en-US" altLang="ja-JP" sz="3200" b="1" dirty="0" smtClean="0"/>
              <a:t>p</a:t>
            </a:r>
            <a:endParaRPr kumimoji="1" lang="ja-JP" altLang="en-US" sz="3200" b="1" dirty="0"/>
          </a:p>
        </p:txBody>
      </p:sp>
      <p:sp>
        <p:nvSpPr>
          <p:cNvPr id="9" name="四角形: メモ 8">
            <a:extLst>
              <a:ext uri="{FF2B5EF4-FFF2-40B4-BE49-F238E27FC236}">
                <a16:creationId xmlns:a16="http://schemas.microsoft.com/office/drawing/2014/main" id="{A6CFE8B0-CF6D-4474-8EE8-F40E99B204E4}"/>
              </a:ext>
            </a:extLst>
          </p:cNvPr>
          <p:cNvSpPr/>
          <p:nvPr/>
        </p:nvSpPr>
        <p:spPr>
          <a:xfrm flipH="1">
            <a:off x="1737038" y="3515819"/>
            <a:ext cx="3305995" cy="692492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altLang="ja-JP" sz="2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游ゴシック体 ボールド"/>
              </a:rPr>
              <a:t>〜</a:t>
            </a:r>
            <a:r>
              <a:rPr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游ゴシック体 ボールド"/>
              </a:rPr>
              <a:t>になるな</a:t>
            </a:r>
            <a:endParaRPr kumimoji="1" lang="ja-JP" altLang="en-US" sz="2800" b="1" dirty="0">
              <a:latin typeface="游ゴシック" panose="020B0400000000000000" pitchFamily="50" charset="-128"/>
              <a:ea typeface="游ゴシック" panose="020B0400000000000000" pitchFamily="50" charset="-128"/>
              <a:cs typeface="游ゴシック体 ボールド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22524" y="980718"/>
            <a:ext cx="11021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 smtClean="0">
                <a:solidFill>
                  <a:schemeClr val="accent5">
                    <a:lumMod val="50000"/>
                  </a:schemeClr>
                </a:solidFill>
                <a:ea typeface="+mj-ea"/>
                <a:cs typeface="游ゴシック Light (見出し)"/>
              </a:rPr>
              <a:t>▶</a:t>
            </a:r>
            <a:r>
              <a:rPr lang="en-US" altLang="ja-JP" sz="3600" b="1" dirty="0" smtClean="0">
                <a:solidFill>
                  <a:schemeClr val="accent5">
                    <a:lumMod val="50000"/>
                  </a:schemeClr>
                </a:solidFill>
                <a:latin typeface="+mn-ea"/>
                <a:cs typeface="游ゴシック Light (見出し)"/>
              </a:rPr>
              <a:t>Don</a:t>
            </a:r>
            <a:r>
              <a:rPr lang="en-US" altLang="ja-JP" sz="3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ja-JP" sz="3600" b="1" dirty="0" smtClean="0">
                <a:solidFill>
                  <a:schemeClr val="accent5">
                    <a:lumMod val="50000"/>
                  </a:schemeClr>
                </a:solidFill>
                <a:latin typeface="+mn-ea"/>
                <a:cs typeface="游ゴシック Light (見出し)"/>
              </a:rPr>
              <a:t>t </a:t>
            </a:r>
            <a:r>
              <a:rPr lang="ja-JP" altLang="en-US" sz="3600" b="1" dirty="0">
                <a:solidFill>
                  <a:schemeClr val="accent5">
                    <a:lumMod val="50000"/>
                  </a:schemeClr>
                </a:solidFill>
                <a:latin typeface="+mn-ea"/>
                <a:cs typeface="游ゴシック Light (見出し)"/>
              </a:rPr>
              <a:t>＋動詞の原形 </a:t>
            </a:r>
            <a:r>
              <a:rPr lang="en-US" altLang="ja-JP" sz="3600" b="1" dirty="0">
                <a:solidFill>
                  <a:schemeClr val="accent5">
                    <a:lumMod val="50000"/>
                  </a:schemeClr>
                </a:solidFill>
                <a:latin typeface="+mn-ea"/>
                <a:cs typeface="游ゴシック Light (見出し)"/>
              </a:rPr>
              <a:t>〜</a:t>
            </a:r>
            <a:r>
              <a:rPr lang="ja-JP" altLang="en-US" sz="3600" b="1" dirty="0">
                <a:solidFill>
                  <a:schemeClr val="accent5">
                    <a:lumMod val="50000"/>
                  </a:schemeClr>
                </a:solidFill>
                <a:latin typeface="+mn-ea"/>
                <a:cs typeface="游ゴシック Light (見出し)"/>
              </a:rPr>
              <a:t>／</a:t>
            </a:r>
            <a:r>
              <a:rPr lang="en-US" altLang="ja-JP" sz="3600" b="1" dirty="0">
                <a:solidFill>
                  <a:schemeClr val="accent5">
                    <a:lumMod val="50000"/>
                  </a:schemeClr>
                </a:solidFill>
                <a:latin typeface="+mn-ea"/>
                <a:cs typeface="游ゴシック Light (見出し)"/>
              </a:rPr>
              <a:t>Never </a:t>
            </a:r>
            <a:r>
              <a:rPr lang="ja-JP" altLang="en-US" sz="3600" b="1" dirty="0">
                <a:solidFill>
                  <a:schemeClr val="accent5">
                    <a:lumMod val="50000"/>
                  </a:schemeClr>
                </a:solidFill>
                <a:latin typeface="+mn-ea"/>
                <a:cs typeface="游ゴシック Light (見出し)"/>
              </a:rPr>
              <a:t>＋動詞の原形 </a:t>
            </a:r>
            <a:r>
              <a:rPr lang="en-US" altLang="ja-JP" sz="3600" b="1" dirty="0">
                <a:solidFill>
                  <a:schemeClr val="accent5">
                    <a:lumMod val="50000"/>
                  </a:schemeClr>
                </a:solidFill>
                <a:latin typeface="+mn-ea"/>
                <a:cs typeface="游ゴシック Light (見出し)"/>
              </a:rPr>
              <a:t>〜</a:t>
            </a:r>
            <a:endParaRPr kumimoji="1" lang="ja-JP" altLang="en-US" sz="3600" b="1" dirty="0">
              <a:solidFill>
                <a:schemeClr val="accent5">
                  <a:lumMod val="50000"/>
                </a:schemeClr>
              </a:solidFill>
              <a:latin typeface="+mn-ea"/>
              <a:cs typeface="游ゴシック Light (見出し)"/>
            </a:endParaRPr>
          </a:p>
        </p:txBody>
      </p:sp>
      <p:pic>
        <p:nvPicPr>
          <p:cNvPr id="4" name="FACTBOOK_Chapter1_029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" y="1958185"/>
            <a:ext cx="488099" cy="488099"/>
          </a:xfrm>
          <a:prstGeom prst="rect">
            <a:avLst/>
          </a:prstGeom>
        </p:spPr>
      </p:pic>
      <p:pic>
        <p:nvPicPr>
          <p:cNvPr id="10" name="FACTBOOK_Chapter1_029b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" y="3620165"/>
            <a:ext cx="482921" cy="48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4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1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09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1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09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9E4680-8618-4CF2-A813-B17F86BE6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1685" cy="801858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3600" dirty="0">
                <a:solidFill>
                  <a:schemeClr val="bg1"/>
                </a:solidFill>
                <a:latin typeface="+mj-ea"/>
                <a:ea typeface="+mj-ea"/>
              </a:rPr>
              <a:t>0</a:t>
            </a:r>
            <a:r>
              <a:rPr lang="ja-JP" altLang="ja-JP" sz="3600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r>
              <a:rPr lang="en-US" altLang="ja-JP" sz="3600" dirty="0">
                <a:solidFill>
                  <a:schemeClr val="bg1"/>
                </a:solidFill>
                <a:latin typeface="+mj-ea"/>
                <a:ea typeface="+mj-ea"/>
              </a:rPr>
              <a:t>0</a:t>
            </a:r>
            <a:endParaRPr kumimoji="1" lang="ja-JP" altLang="en-US" sz="3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DFCE00-4F4A-41FA-A055-F2CA86DD6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9036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1"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kumimoji="1" lang="ja-JP" altLang="en-US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Let’s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order           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pizza tonight.</a:t>
            </a:r>
            <a:endParaRPr kumimoji="1" lang="en-US" altLang="ja-JP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kumimoji="1" lang="en-US" altLang="ja-JP" sz="4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</a:t>
            </a:r>
            <a:r>
              <a:rPr lang="en-US" altLang="ja-JP" sz="4800" b="1" dirty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No,      </a:t>
            </a: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let’s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order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    pizza tonight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kumimoji="1" lang="en-US" altLang="ja-JP" sz="4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(c)</a:t>
            </a:r>
            <a:r>
              <a:rPr lang="ja-JP" altLang="en-US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Let’s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order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pizza tonight,      </a:t>
            </a: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shall we    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1" lang="ja-JP" altLang="en-US" sz="4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四角形: メモ 4">
            <a:extLst>
              <a:ext uri="{FF2B5EF4-FFF2-40B4-BE49-F238E27FC236}">
                <a16:creationId xmlns:a16="http://schemas.microsoft.com/office/drawing/2014/main" id="{6ED07474-77B1-4E12-BBD1-F4B44A7EF07C}"/>
              </a:ext>
            </a:extLst>
          </p:cNvPr>
          <p:cNvSpPr/>
          <p:nvPr/>
        </p:nvSpPr>
        <p:spPr>
          <a:xfrm flipH="1">
            <a:off x="1759696" y="1841669"/>
            <a:ext cx="4049026" cy="692492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游ゴシック体 ボールド"/>
              </a:rPr>
              <a:t>頼もうよ</a:t>
            </a:r>
            <a:endParaRPr kumimoji="1" lang="ja-JP" altLang="en-US" sz="2800" b="1" dirty="0">
              <a:latin typeface="游ゴシック" panose="020B0400000000000000" pitchFamily="50" charset="-128"/>
              <a:ea typeface="游ゴシック" panose="020B0400000000000000" pitchFamily="50" charset="-128"/>
              <a:cs typeface="游ゴシック体 ボールド"/>
            </a:endParaRPr>
          </a:p>
        </p:txBody>
      </p:sp>
      <p:sp>
        <p:nvSpPr>
          <p:cNvPr id="6" name="矢印: 五方向 5">
            <a:extLst>
              <a:ext uri="{FF2B5EF4-FFF2-40B4-BE49-F238E27FC236}">
                <a16:creationId xmlns:a16="http://schemas.microsoft.com/office/drawing/2014/main" id="{71855095-B588-4D7B-BBD2-A8F0A69B5058}"/>
              </a:ext>
            </a:extLst>
          </p:cNvPr>
          <p:cNvSpPr/>
          <p:nvPr/>
        </p:nvSpPr>
        <p:spPr>
          <a:xfrm>
            <a:off x="2672861" y="168200"/>
            <a:ext cx="1111348" cy="590843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/>
              <a:t>2</a:t>
            </a:r>
            <a:endParaRPr kumimoji="1" lang="ja-JP" altLang="en-US" sz="24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151927B-2207-4266-B27A-F172D82B0686}"/>
              </a:ext>
            </a:extLst>
          </p:cNvPr>
          <p:cNvSpPr txBox="1"/>
          <p:nvPr/>
        </p:nvSpPr>
        <p:spPr>
          <a:xfrm>
            <a:off x="4168725" y="142715"/>
            <a:ext cx="5413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命令文</a:t>
            </a:r>
            <a:endParaRPr kumimoji="1" lang="ja-JP" altLang="en-US" sz="40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35B808A-959F-48A4-A053-29836726EBA6}"/>
              </a:ext>
            </a:extLst>
          </p:cNvPr>
          <p:cNvSpPr txBox="1"/>
          <p:nvPr/>
        </p:nvSpPr>
        <p:spPr>
          <a:xfrm>
            <a:off x="1199117" y="211015"/>
            <a:ext cx="1247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/>
              <a:t>43</a:t>
            </a:r>
            <a:r>
              <a:rPr kumimoji="1" lang="en-US" altLang="ja-JP" sz="3200" b="1" dirty="0" smtClean="0"/>
              <a:t>p</a:t>
            </a:r>
            <a:endParaRPr kumimoji="1" lang="ja-JP" altLang="en-US" sz="3200" b="1" dirty="0"/>
          </a:p>
        </p:txBody>
      </p:sp>
      <p:sp>
        <p:nvSpPr>
          <p:cNvPr id="9" name="四角形: メモ 8">
            <a:extLst>
              <a:ext uri="{FF2B5EF4-FFF2-40B4-BE49-F238E27FC236}">
                <a16:creationId xmlns:a16="http://schemas.microsoft.com/office/drawing/2014/main" id="{A6CFE8B0-CF6D-4474-8EE8-F40E99B204E4}"/>
              </a:ext>
            </a:extLst>
          </p:cNvPr>
          <p:cNvSpPr/>
          <p:nvPr/>
        </p:nvSpPr>
        <p:spPr>
          <a:xfrm flipH="1">
            <a:off x="2951101" y="3434446"/>
            <a:ext cx="4930972" cy="692492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游ゴシック体 ボールド"/>
              </a:rPr>
              <a:t>頼まないでおこう</a:t>
            </a:r>
            <a:endParaRPr kumimoji="1" lang="ja-JP" altLang="en-US" sz="2800" b="1" dirty="0">
              <a:latin typeface="游ゴシック" panose="020B0400000000000000" pitchFamily="50" charset="-128"/>
              <a:ea typeface="游ゴシック" panose="020B0400000000000000" pitchFamily="50" charset="-128"/>
              <a:cs typeface="游ゴシック体 ボールド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70280" y="1046728"/>
            <a:ext cx="10466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 smtClean="0">
                <a:solidFill>
                  <a:schemeClr val="accent5">
                    <a:lumMod val="50000"/>
                  </a:schemeClr>
                </a:solidFill>
                <a:latin typeface="+mn-ea"/>
                <a:cs typeface="游ゴシック Light (見出し)"/>
              </a:rPr>
              <a:t>▶Let</a:t>
            </a:r>
            <a:r>
              <a:rPr lang="en-US" altLang="ja-JP" sz="3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ja-JP" sz="3600" b="1" dirty="0" smtClean="0">
                <a:solidFill>
                  <a:schemeClr val="accent5">
                    <a:lumMod val="50000"/>
                  </a:schemeClr>
                </a:solidFill>
                <a:latin typeface="+mn-ea"/>
                <a:cs typeface="游ゴシック Light (見出し)"/>
              </a:rPr>
              <a:t>s </a:t>
            </a:r>
            <a:r>
              <a:rPr lang="ja-JP" altLang="en-US" sz="3600" b="1" dirty="0">
                <a:solidFill>
                  <a:schemeClr val="accent5">
                    <a:lumMod val="50000"/>
                  </a:schemeClr>
                </a:solidFill>
                <a:latin typeface="+mn-ea"/>
                <a:cs typeface="游ゴシック Light (見出し)"/>
              </a:rPr>
              <a:t>＋動詞の原形</a:t>
            </a:r>
            <a:endParaRPr kumimoji="1" lang="ja-JP" altLang="en-US" sz="3600" b="1" dirty="0">
              <a:solidFill>
                <a:schemeClr val="accent5">
                  <a:lumMod val="50000"/>
                </a:schemeClr>
              </a:solidFill>
              <a:latin typeface="+mn-ea"/>
              <a:cs typeface="游ゴシック Light (見出し)"/>
            </a:endParaRPr>
          </a:p>
        </p:txBody>
      </p:sp>
      <p:sp>
        <p:nvSpPr>
          <p:cNvPr id="10" name="四角形: メモ 4">
            <a:extLst>
              <a:ext uri="{FF2B5EF4-FFF2-40B4-BE49-F238E27FC236}">
                <a16:creationId xmlns:a16="http://schemas.microsoft.com/office/drawing/2014/main" id="{6ED07474-77B1-4E12-BBD1-F4B44A7EF07C}"/>
              </a:ext>
            </a:extLst>
          </p:cNvPr>
          <p:cNvSpPr/>
          <p:nvPr/>
        </p:nvSpPr>
        <p:spPr>
          <a:xfrm flipH="1">
            <a:off x="8300042" y="5006065"/>
            <a:ext cx="3112155" cy="692492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游ゴシック体 ボールド"/>
              </a:rPr>
              <a:t>そうしない</a:t>
            </a:r>
            <a:endParaRPr kumimoji="1" lang="ja-JP" altLang="en-US" sz="2800" b="1" dirty="0">
              <a:latin typeface="游ゴシック" panose="020B0400000000000000" pitchFamily="50" charset="-128"/>
              <a:ea typeface="游ゴシック" panose="020B0400000000000000" pitchFamily="50" charset="-128"/>
              <a:cs typeface="游ゴシック体 ボールド"/>
            </a:endParaRPr>
          </a:p>
        </p:txBody>
      </p:sp>
      <p:pic>
        <p:nvPicPr>
          <p:cNvPr id="4" name="FACTBOOK_Chapter1_030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" y="1920838"/>
            <a:ext cx="501599" cy="501599"/>
          </a:xfrm>
          <a:prstGeom prst="rect">
            <a:avLst/>
          </a:prstGeom>
        </p:spPr>
      </p:pic>
      <p:pic>
        <p:nvPicPr>
          <p:cNvPr id="12" name="FACTBOOK_Chapter1_030b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" y="3564144"/>
            <a:ext cx="506772" cy="506772"/>
          </a:xfrm>
          <a:prstGeom prst="rect">
            <a:avLst/>
          </a:prstGeom>
        </p:spPr>
      </p:pic>
      <p:pic>
        <p:nvPicPr>
          <p:cNvPr id="13" name="FACTBOOK_Chapter1_030c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" y="5058058"/>
            <a:ext cx="520277" cy="52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29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1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06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80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1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06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80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9E4680-8618-4CF2-A813-B17F86BE6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195386" cy="801858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3600" dirty="0">
                <a:solidFill>
                  <a:schemeClr val="bg1"/>
                </a:solidFill>
                <a:latin typeface="+mj-ea"/>
                <a:ea typeface="+mj-ea"/>
              </a:rPr>
              <a:t>0</a:t>
            </a:r>
            <a:r>
              <a:rPr lang="ja-JP" altLang="ja-JP" sz="3600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r>
              <a:rPr lang="en-US" altLang="ja-JP" sz="36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kumimoji="1" lang="ja-JP" altLang="en-US" sz="3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DFCE00-4F4A-41FA-A055-F2CA86DD6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90368" cy="4351338"/>
          </a:xfrm>
        </p:spPr>
        <p:txBody>
          <a:bodyPr>
            <a:normAutofit/>
          </a:bodyPr>
          <a:lstStyle/>
          <a:p>
            <a:pPr marL="990600" indent="-990600"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1"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kumimoji="1" lang="ja-JP" altLang="en-US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Mommy,     </a:t>
            </a:r>
            <a:r>
              <a:rPr lang="en-US" altLang="ja-JP" sz="4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dog</a:t>
            </a:r>
            <a:r>
              <a:rPr lang="en-US" altLang="ja-JP" sz="4800" b="1" dirty="0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at the door</a:t>
            </a:r>
            <a:r>
              <a:rPr kumimoji="1"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kumimoji="1" lang="en-US" altLang="ja-JP" sz="4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96938" indent="-896938"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</a:t>
            </a:r>
            <a:r>
              <a:rPr lang="en-US" altLang="ja-JP" sz="4800" b="1" dirty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ja-JP" sz="4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ja-JP" sz="4800" b="1" dirty="0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en-US" altLang="ja-JP" sz="4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dogs</a:t>
            </a:r>
            <a:r>
              <a:rPr lang="en-US" altLang="ja-JP" sz="4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the door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1" lang="ja-JP" altLang="en-U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四角形: メモ 4">
            <a:extLst>
              <a:ext uri="{FF2B5EF4-FFF2-40B4-BE49-F238E27FC236}">
                <a16:creationId xmlns:a16="http://schemas.microsoft.com/office/drawing/2014/main" id="{6ED07474-77B1-4E12-BBD1-F4B44A7EF07C}"/>
              </a:ext>
            </a:extLst>
          </p:cNvPr>
          <p:cNvSpPr/>
          <p:nvPr/>
        </p:nvSpPr>
        <p:spPr>
          <a:xfrm flipH="1">
            <a:off x="4538304" y="1864151"/>
            <a:ext cx="4187242" cy="692492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ja-JP" altLang="en-US" sz="2800" b="1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游ゴシック体 ボールド"/>
              </a:rPr>
              <a:t>犬が</a:t>
            </a:r>
            <a:r>
              <a:rPr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游ゴシック体 ボールド"/>
              </a:rPr>
              <a:t>いるよ</a:t>
            </a:r>
            <a:endParaRPr kumimoji="1" lang="ja-JP" altLang="en-US" sz="2800" b="1" dirty="0">
              <a:latin typeface="游ゴシック" panose="020B0400000000000000" pitchFamily="50" charset="-128"/>
              <a:ea typeface="游ゴシック" panose="020B0400000000000000" pitchFamily="50" charset="-128"/>
              <a:cs typeface="游ゴシック体 ボールド"/>
            </a:endParaRPr>
          </a:p>
        </p:txBody>
      </p:sp>
      <p:sp>
        <p:nvSpPr>
          <p:cNvPr id="6" name="矢印: 五方向 5">
            <a:extLst>
              <a:ext uri="{FF2B5EF4-FFF2-40B4-BE49-F238E27FC236}">
                <a16:creationId xmlns:a16="http://schemas.microsoft.com/office/drawing/2014/main" id="{71855095-B588-4D7B-BBD2-A8F0A69B5058}"/>
              </a:ext>
            </a:extLst>
          </p:cNvPr>
          <p:cNvSpPr/>
          <p:nvPr/>
        </p:nvSpPr>
        <p:spPr>
          <a:xfrm>
            <a:off x="2859640" y="168200"/>
            <a:ext cx="1111348" cy="590843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/>
              <a:t>3</a:t>
            </a:r>
            <a:endParaRPr kumimoji="1" lang="ja-JP" altLang="en-US" sz="24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151927B-2207-4266-B27A-F172D82B0686}"/>
              </a:ext>
            </a:extLst>
          </p:cNvPr>
          <p:cNvSpPr txBox="1"/>
          <p:nvPr/>
        </p:nvSpPr>
        <p:spPr>
          <a:xfrm>
            <a:off x="4336826" y="142715"/>
            <a:ext cx="5413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there</a:t>
            </a:r>
            <a:r>
              <a:rPr lang="ja-JP" altLang="en-US" sz="4000" b="1" dirty="0"/>
              <a:t>文</a:t>
            </a:r>
            <a:endParaRPr kumimoji="1" lang="ja-JP" altLang="en-US" sz="40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35B808A-959F-48A4-A053-29836726EBA6}"/>
              </a:ext>
            </a:extLst>
          </p:cNvPr>
          <p:cNvSpPr txBox="1"/>
          <p:nvPr/>
        </p:nvSpPr>
        <p:spPr>
          <a:xfrm>
            <a:off x="1199117" y="211015"/>
            <a:ext cx="1247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/>
              <a:t>45</a:t>
            </a:r>
            <a:r>
              <a:rPr kumimoji="1" lang="en-US" altLang="ja-JP" sz="3200" b="1" dirty="0" smtClean="0"/>
              <a:t>p</a:t>
            </a:r>
            <a:endParaRPr kumimoji="1" lang="ja-JP" altLang="en-US" sz="3200" b="1" dirty="0"/>
          </a:p>
        </p:txBody>
      </p:sp>
      <p:sp>
        <p:nvSpPr>
          <p:cNvPr id="9" name="四角形: メモ 8">
            <a:extLst>
              <a:ext uri="{FF2B5EF4-FFF2-40B4-BE49-F238E27FC236}">
                <a16:creationId xmlns:a16="http://schemas.microsoft.com/office/drawing/2014/main" id="{A6CFE8B0-CF6D-4474-8EE8-F40E99B204E4}"/>
              </a:ext>
            </a:extLst>
          </p:cNvPr>
          <p:cNvSpPr/>
          <p:nvPr/>
        </p:nvSpPr>
        <p:spPr>
          <a:xfrm flipH="1">
            <a:off x="3628676" y="3419753"/>
            <a:ext cx="3053166" cy="692492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ja-JP" altLang="en-US" sz="2800" b="1" dirty="0" smtClean="0">
                <a:latin typeface="+mn-ea"/>
              </a:rPr>
              <a:t>犬たち</a:t>
            </a:r>
            <a:r>
              <a:rPr lang="ja-JP" altLang="en-US" sz="2800" b="1" dirty="0">
                <a:latin typeface="+mn-ea"/>
              </a:rPr>
              <a:t>がいます</a:t>
            </a:r>
            <a:endParaRPr kumimoji="1" lang="ja-JP" altLang="en-US" sz="2800" b="1" dirty="0"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822961" y="1006805"/>
            <a:ext cx="7882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+mn-ea"/>
                <a:cs typeface="游ゴシック Light (見出し)"/>
              </a:rPr>
              <a:t>there </a:t>
            </a:r>
            <a:r>
              <a:rPr lang="ja-JP" altLang="en-US" sz="3600" b="1" dirty="0">
                <a:latin typeface="+mn-ea"/>
                <a:cs typeface="游ゴシック Light (見出し)"/>
              </a:rPr>
              <a:t>文</a:t>
            </a:r>
            <a:r>
              <a:rPr lang="en-US" altLang="ja-JP" sz="3600" b="1" dirty="0">
                <a:latin typeface="+mn-ea"/>
                <a:cs typeface="游ゴシック Light (見出し)"/>
              </a:rPr>
              <a:t>【</a:t>
            </a:r>
            <a:r>
              <a:rPr lang="ja-JP" altLang="en-US" sz="3600" b="1" dirty="0">
                <a:latin typeface="+mn-ea"/>
                <a:cs typeface="游ゴシック Light (見出し)"/>
              </a:rPr>
              <a:t>基本</a:t>
            </a:r>
            <a:r>
              <a:rPr lang="en-US" altLang="ja-JP" sz="3600" b="1" dirty="0">
                <a:latin typeface="+mn-ea"/>
                <a:cs typeface="游ゴシック Light (見出し)"/>
              </a:rPr>
              <a:t>】</a:t>
            </a:r>
            <a:endParaRPr kumimoji="1" lang="ja-JP" altLang="en-US" sz="3600" b="1" dirty="0">
              <a:latin typeface="+mn-ea"/>
              <a:cs typeface="游ゴシック Light (見出し)"/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0DB3CFFE-9F84-478D-A900-54BB1BEBBC92}"/>
              </a:ext>
            </a:extLst>
          </p:cNvPr>
          <p:cNvSpPr/>
          <p:nvPr/>
        </p:nvSpPr>
        <p:spPr>
          <a:xfrm>
            <a:off x="938938" y="1017141"/>
            <a:ext cx="533400" cy="5709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/>
              <a:t>1</a:t>
            </a:r>
            <a:endParaRPr kumimoji="1" lang="ja-JP" altLang="en-US" sz="2800" b="1" dirty="0"/>
          </a:p>
        </p:txBody>
      </p:sp>
      <p:pic>
        <p:nvPicPr>
          <p:cNvPr id="12" name="暗唱例文集_英_08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879" y="1947043"/>
            <a:ext cx="486191" cy="486191"/>
          </a:xfrm>
          <a:prstGeom prst="rect">
            <a:avLst/>
          </a:prstGeom>
        </p:spPr>
      </p:pic>
      <p:pic>
        <p:nvPicPr>
          <p:cNvPr id="14" name="暗唱例文集_英_08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879" y="3533435"/>
            <a:ext cx="465128" cy="46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24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18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9E4680-8618-4CF2-A813-B17F86BE6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1685" cy="801858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3600" dirty="0">
                <a:solidFill>
                  <a:schemeClr val="bg1"/>
                </a:solidFill>
                <a:latin typeface="+mj-ea"/>
                <a:ea typeface="+mj-ea"/>
              </a:rPr>
              <a:t>032</a:t>
            </a:r>
            <a:endParaRPr kumimoji="1" lang="ja-JP" altLang="en-US" sz="3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DFCE00-4F4A-41FA-A055-F2CA86DD6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171690" cy="4803619"/>
          </a:xfrm>
        </p:spPr>
        <p:txBody>
          <a:bodyPr>
            <a:normAutofit/>
          </a:bodyPr>
          <a:lstStyle/>
          <a:p>
            <a:pPr marL="990600" indent="-990600"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1"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kumimoji="1" lang="ja-JP" altLang="en-US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Tom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in the park</a:t>
            </a:r>
            <a:r>
              <a:rPr kumimoji="1"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kumimoji="1" lang="en-US" altLang="ja-JP" sz="4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96938" indent="-896938"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</a:t>
            </a:r>
            <a:r>
              <a:rPr lang="en-US" altLang="ja-JP" sz="4800" b="1" dirty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son </a:t>
            </a: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in the schoolyard at the moment.</a:t>
            </a:r>
          </a:p>
          <a:p>
            <a:pPr marL="896938" indent="-896938">
              <a:buNone/>
            </a:pPr>
            <a:endParaRPr lang="en-US" altLang="ja-JP" sz="4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96938" indent="-896938"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</a:t>
            </a:r>
            <a:r>
              <a:rPr lang="en-US" altLang="ja-JP" sz="4800" b="1" dirty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</a:t>
            </a: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was           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in the parking lot.</a:t>
            </a:r>
            <a:endParaRPr lang="ja-JP" altLang="en-U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96938" indent="-896938">
              <a:buNone/>
            </a:pPr>
            <a:endParaRPr kumimoji="1" lang="ja-JP" altLang="en-U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四角形: メモ 4">
            <a:extLst>
              <a:ext uri="{FF2B5EF4-FFF2-40B4-BE49-F238E27FC236}">
                <a16:creationId xmlns:a16="http://schemas.microsoft.com/office/drawing/2014/main" id="{6ED07474-77B1-4E12-BBD1-F4B44A7EF07C}"/>
              </a:ext>
            </a:extLst>
          </p:cNvPr>
          <p:cNvSpPr/>
          <p:nvPr/>
        </p:nvSpPr>
        <p:spPr>
          <a:xfrm flipH="1">
            <a:off x="1822961" y="1850449"/>
            <a:ext cx="3190915" cy="692492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游ゴシック体 ボールド"/>
              </a:rPr>
              <a:t>トムはいます</a:t>
            </a:r>
            <a:endParaRPr kumimoji="1" lang="ja-JP" altLang="en-US" sz="2800" b="1" dirty="0">
              <a:latin typeface="游ゴシック" panose="020B0400000000000000" pitchFamily="50" charset="-128"/>
              <a:ea typeface="游ゴシック" panose="020B0400000000000000" pitchFamily="50" charset="-128"/>
              <a:cs typeface="游ゴシック体 ボールド"/>
            </a:endParaRPr>
          </a:p>
        </p:txBody>
      </p:sp>
      <p:sp>
        <p:nvSpPr>
          <p:cNvPr id="6" name="矢印: 五方向 5">
            <a:extLst>
              <a:ext uri="{FF2B5EF4-FFF2-40B4-BE49-F238E27FC236}">
                <a16:creationId xmlns:a16="http://schemas.microsoft.com/office/drawing/2014/main" id="{71855095-B588-4D7B-BBD2-A8F0A69B5058}"/>
              </a:ext>
            </a:extLst>
          </p:cNvPr>
          <p:cNvSpPr/>
          <p:nvPr/>
        </p:nvSpPr>
        <p:spPr>
          <a:xfrm>
            <a:off x="2859640" y="168200"/>
            <a:ext cx="1111348" cy="590843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/>
              <a:t>3</a:t>
            </a:r>
            <a:endParaRPr kumimoji="1" lang="ja-JP" altLang="en-US" sz="24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151927B-2207-4266-B27A-F172D82B0686}"/>
              </a:ext>
            </a:extLst>
          </p:cNvPr>
          <p:cNvSpPr txBox="1"/>
          <p:nvPr/>
        </p:nvSpPr>
        <p:spPr>
          <a:xfrm>
            <a:off x="4336826" y="142715"/>
            <a:ext cx="5413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there</a:t>
            </a:r>
            <a:r>
              <a:rPr lang="ja-JP" altLang="en-US" sz="4000" b="1" dirty="0"/>
              <a:t>文</a:t>
            </a:r>
            <a:endParaRPr kumimoji="1" lang="ja-JP" altLang="en-US" sz="40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35B808A-959F-48A4-A053-29836726EBA6}"/>
              </a:ext>
            </a:extLst>
          </p:cNvPr>
          <p:cNvSpPr txBox="1"/>
          <p:nvPr/>
        </p:nvSpPr>
        <p:spPr>
          <a:xfrm>
            <a:off x="1199117" y="211015"/>
            <a:ext cx="1247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/>
              <a:t>4</a:t>
            </a:r>
            <a:r>
              <a:rPr lang="en-US" altLang="ja-JP" sz="3200" b="1" dirty="0"/>
              <a:t>6</a:t>
            </a:r>
            <a:r>
              <a:rPr kumimoji="1" lang="en-US" altLang="ja-JP" sz="3200" b="1" dirty="0" smtClean="0"/>
              <a:t>p</a:t>
            </a:r>
            <a:endParaRPr kumimoji="1" lang="ja-JP" altLang="en-US" sz="3200" b="1" dirty="0"/>
          </a:p>
        </p:txBody>
      </p:sp>
      <p:sp>
        <p:nvSpPr>
          <p:cNvPr id="9" name="四角形: メモ 8">
            <a:extLst>
              <a:ext uri="{FF2B5EF4-FFF2-40B4-BE49-F238E27FC236}">
                <a16:creationId xmlns:a16="http://schemas.microsoft.com/office/drawing/2014/main" id="{A6CFE8B0-CF6D-4474-8EE8-F40E99B204E4}"/>
              </a:ext>
            </a:extLst>
          </p:cNvPr>
          <p:cNvSpPr/>
          <p:nvPr/>
        </p:nvSpPr>
        <p:spPr>
          <a:xfrm flipH="1">
            <a:off x="1755774" y="3433426"/>
            <a:ext cx="4072167" cy="692492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ja-JP" altLang="en-US" sz="2800" b="1" dirty="0">
                <a:latin typeface="+mn-ea"/>
              </a:rPr>
              <a:t>息子さんはいますよ</a:t>
            </a:r>
            <a:endParaRPr kumimoji="1" lang="ja-JP" altLang="en-US" sz="2800" b="1" dirty="0"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55775" y="992017"/>
            <a:ext cx="7716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latin typeface="+mn-ea"/>
                <a:cs typeface="游ゴシック Light (見出し)"/>
              </a:rPr>
              <a:t>２通りの「</a:t>
            </a:r>
            <a:r>
              <a:rPr lang="en-US" altLang="ja-JP" sz="3600" b="1" dirty="0">
                <a:latin typeface="+mn-ea"/>
                <a:cs typeface="游ゴシック Light (見出し)"/>
              </a:rPr>
              <a:t>〜</a:t>
            </a:r>
            <a:r>
              <a:rPr lang="ja-JP" altLang="en-US" sz="3600" b="1" dirty="0">
                <a:latin typeface="+mn-ea"/>
                <a:cs typeface="游ゴシック Light (見出し)"/>
              </a:rPr>
              <a:t>がいる・ある」</a:t>
            </a:r>
            <a:endParaRPr kumimoji="1" lang="ja-JP" altLang="en-US" sz="3600" b="1" dirty="0">
              <a:latin typeface="+mn-ea"/>
              <a:cs typeface="游ゴシック Light (見出し)"/>
            </a:endParaRPr>
          </a:p>
        </p:txBody>
      </p:sp>
      <p:sp>
        <p:nvSpPr>
          <p:cNvPr id="13" name="四角形: メモ 4">
            <a:extLst>
              <a:ext uri="{FF2B5EF4-FFF2-40B4-BE49-F238E27FC236}">
                <a16:creationId xmlns:a16="http://schemas.microsoft.com/office/drawing/2014/main" id="{6ED07474-77B1-4E12-BBD1-F4B44A7EF07C}"/>
              </a:ext>
            </a:extLst>
          </p:cNvPr>
          <p:cNvSpPr/>
          <p:nvPr/>
        </p:nvSpPr>
        <p:spPr>
          <a:xfrm flipH="1">
            <a:off x="1755774" y="5686753"/>
            <a:ext cx="3190915" cy="692492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游ゴシック体 ボールド"/>
              </a:rPr>
              <a:t>彼</a:t>
            </a:r>
            <a:r>
              <a:rPr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游ゴシック体 ボールド"/>
              </a:rPr>
              <a:t>はいました</a:t>
            </a:r>
            <a:endParaRPr kumimoji="1" lang="ja-JP" altLang="en-US" sz="2800" b="1" dirty="0">
              <a:latin typeface="游ゴシック" panose="020B0400000000000000" pitchFamily="50" charset="-128"/>
              <a:ea typeface="游ゴシック" panose="020B0400000000000000" pitchFamily="50" charset="-128"/>
              <a:cs typeface="游ゴシック体 ボールド"/>
            </a:endParaRPr>
          </a:p>
        </p:txBody>
      </p:sp>
      <p:pic>
        <p:nvPicPr>
          <p:cNvPr id="4" name="FACTBOOK_Chapter1_032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" y="1958186"/>
            <a:ext cx="506772" cy="506772"/>
          </a:xfrm>
          <a:prstGeom prst="rect">
            <a:avLst/>
          </a:prstGeom>
        </p:spPr>
      </p:pic>
      <p:pic>
        <p:nvPicPr>
          <p:cNvPr id="10" name="FACTBOOK_Chapter1_032b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" y="3433426"/>
            <a:ext cx="581468" cy="581468"/>
          </a:xfrm>
          <a:prstGeom prst="rect">
            <a:avLst/>
          </a:prstGeom>
        </p:spPr>
      </p:pic>
      <p:pic>
        <p:nvPicPr>
          <p:cNvPr id="14" name="FACTBOOK_Chapter1_032c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" y="5748994"/>
            <a:ext cx="506772" cy="506772"/>
          </a:xfrm>
          <a:prstGeom prst="rect">
            <a:avLst/>
          </a:prstGeom>
        </p:spPr>
      </p:pic>
      <p:sp>
        <p:nvSpPr>
          <p:cNvPr id="15" name="楕円 14">
            <a:extLst>
              <a:ext uri="{FF2B5EF4-FFF2-40B4-BE49-F238E27FC236}">
                <a16:creationId xmlns:a16="http://schemas.microsoft.com/office/drawing/2014/main" id="{4940EDFE-740B-4227-8A78-35CEB83E3F4D}"/>
              </a:ext>
            </a:extLst>
          </p:cNvPr>
          <p:cNvSpPr/>
          <p:nvPr/>
        </p:nvSpPr>
        <p:spPr>
          <a:xfrm>
            <a:off x="938938" y="1017141"/>
            <a:ext cx="533400" cy="5709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/>
              <a:t>2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1089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80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41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9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0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41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" grpId="0" animBg="1"/>
      <p:bldP spid="9" grpId="0" animBg="1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9E4680-8618-4CF2-A813-B17F86BE6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195386" cy="801858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3600" dirty="0">
                <a:solidFill>
                  <a:schemeClr val="bg1"/>
                </a:solidFill>
                <a:latin typeface="+mj-ea"/>
                <a:ea typeface="+mj-ea"/>
              </a:rPr>
              <a:t>0</a:t>
            </a:r>
            <a:r>
              <a:rPr lang="ja-JP" altLang="ja-JP" sz="3600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r>
              <a:rPr lang="en-US" altLang="ja-JP" sz="3600" dirty="0">
                <a:solidFill>
                  <a:schemeClr val="bg1"/>
                </a:solidFill>
                <a:latin typeface="+mj-ea"/>
                <a:ea typeface="+mj-ea"/>
              </a:rPr>
              <a:t>3</a:t>
            </a:r>
            <a:endParaRPr kumimoji="1" lang="ja-JP" altLang="en-US" sz="3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DFCE00-4F4A-41FA-A055-F2CA86DD6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90368" cy="4351338"/>
          </a:xfrm>
        </p:spPr>
        <p:txBody>
          <a:bodyPr>
            <a:normAutofit/>
          </a:bodyPr>
          <a:lstStyle/>
          <a:p>
            <a:pPr marL="990600" indent="-990600"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1"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kumimoji="1" lang="ja-JP" altLang="en-US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think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altLang="ja-JP" sz="48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(that) he’s a fantastic player 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1" lang="en-US" altLang="ja-JP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kumimoji="1" lang="en-US" altLang="ja-JP" sz="4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96938" indent="-896938">
              <a:lnSpc>
                <a:spcPct val="100000"/>
              </a:lnSpc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</a:t>
            </a:r>
            <a:r>
              <a:rPr lang="en-US" altLang="ja-JP" sz="4800" b="1" dirty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My teacher always </a:t>
            </a: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says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</a:t>
            </a:r>
            <a:r>
              <a:rPr lang="en-US" altLang="ja-JP" sz="48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(that) I’m too lazy 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1" lang="ja-JP" altLang="en-U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四角形: メモ 4">
            <a:extLst>
              <a:ext uri="{FF2B5EF4-FFF2-40B4-BE49-F238E27FC236}">
                <a16:creationId xmlns:a16="http://schemas.microsoft.com/office/drawing/2014/main" id="{6ED07474-77B1-4E12-BBD1-F4B44A7EF07C}"/>
              </a:ext>
            </a:extLst>
          </p:cNvPr>
          <p:cNvSpPr/>
          <p:nvPr/>
        </p:nvSpPr>
        <p:spPr>
          <a:xfrm flipH="1">
            <a:off x="3970988" y="1825625"/>
            <a:ext cx="7835079" cy="692492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游ゴシック体 ボールド"/>
              </a:rPr>
              <a:t>彼はすばらしい選手だ</a:t>
            </a:r>
            <a:endParaRPr kumimoji="1" lang="ja-JP" altLang="en-US" sz="2800" b="1" dirty="0">
              <a:latin typeface="游ゴシック" panose="020B0400000000000000" pitchFamily="50" charset="-128"/>
              <a:ea typeface="游ゴシック" panose="020B0400000000000000" pitchFamily="50" charset="-128"/>
              <a:cs typeface="游ゴシック体 ボールド"/>
            </a:endParaRPr>
          </a:p>
        </p:txBody>
      </p:sp>
      <p:sp>
        <p:nvSpPr>
          <p:cNvPr id="6" name="矢印: 五方向 5">
            <a:extLst>
              <a:ext uri="{FF2B5EF4-FFF2-40B4-BE49-F238E27FC236}">
                <a16:creationId xmlns:a16="http://schemas.microsoft.com/office/drawing/2014/main" id="{71855095-B588-4D7B-BBD2-A8F0A69B5058}"/>
              </a:ext>
            </a:extLst>
          </p:cNvPr>
          <p:cNvSpPr/>
          <p:nvPr/>
        </p:nvSpPr>
        <p:spPr>
          <a:xfrm>
            <a:off x="2859640" y="168200"/>
            <a:ext cx="1111348" cy="590843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/>
              <a:t>4</a:t>
            </a:r>
            <a:endParaRPr kumimoji="1" lang="ja-JP" altLang="en-US" sz="24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151927B-2207-4266-B27A-F172D82B0686}"/>
              </a:ext>
            </a:extLst>
          </p:cNvPr>
          <p:cNvSpPr txBox="1"/>
          <p:nvPr/>
        </p:nvSpPr>
        <p:spPr>
          <a:xfrm>
            <a:off x="4336826" y="142715"/>
            <a:ext cx="5413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レポート文</a:t>
            </a:r>
            <a:endParaRPr kumimoji="1" lang="ja-JP" altLang="en-US" sz="40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35B808A-959F-48A4-A053-29836726EBA6}"/>
              </a:ext>
            </a:extLst>
          </p:cNvPr>
          <p:cNvSpPr txBox="1"/>
          <p:nvPr/>
        </p:nvSpPr>
        <p:spPr>
          <a:xfrm>
            <a:off x="1199117" y="211015"/>
            <a:ext cx="1247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/>
              <a:t>47</a:t>
            </a:r>
            <a:r>
              <a:rPr kumimoji="1" lang="en-US" altLang="ja-JP" sz="3200" b="1" dirty="0" smtClean="0"/>
              <a:t>p</a:t>
            </a:r>
            <a:endParaRPr kumimoji="1" lang="ja-JP" altLang="en-US" sz="3200" b="1" dirty="0"/>
          </a:p>
        </p:txBody>
      </p:sp>
      <p:sp>
        <p:nvSpPr>
          <p:cNvPr id="9" name="四角形: メモ 8">
            <a:extLst>
              <a:ext uri="{FF2B5EF4-FFF2-40B4-BE49-F238E27FC236}">
                <a16:creationId xmlns:a16="http://schemas.microsoft.com/office/drawing/2014/main" id="{A6CFE8B0-CF6D-4474-8EE8-F40E99B204E4}"/>
              </a:ext>
            </a:extLst>
          </p:cNvPr>
          <p:cNvSpPr/>
          <p:nvPr/>
        </p:nvSpPr>
        <p:spPr>
          <a:xfrm flipH="1">
            <a:off x="1583190" y="4300888"/>
            <a:ext cx="5141459" cy="692492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游ゴシック体 ボールド"/>
              </a:rPr>
              <a:t>私がなまけすぎだ</a:t>
            </a:r>
            <a:endParaRPr kumimoji="1" lang="ja-JP" altLang="en-US" sz="2800" b="1" dirty="0">
              <a:latin typeface="游ゴシック" panose="020B0400000000000000" pitchFamily="50" charset="-128"/>
              <a:ea typeface="游ゴシック" panose="020B0400000000000000" pitchFamily="50" charset="-128"/>
              <a:cs typeface="游ゴシック体 ボールド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745476" y="1282846"/>
            <a:ext cx="393806" cy="3937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4655" y="1065402"/>
            <a:ext cx="9065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chemeClr val="bg1"/>
                </a:solidFill>
                <a:ea typeface="+mj-ea"/>
                <a:cs typeface="游ゴシック Light (見出し)"/>
              </a:rPr>
              <a:t> １</a:t>
            </a:r>
            <a:r>
              <a:rPr kumimoji="1" lang="ja-JP" altLang="en-US" sz="3600" b="1" dirty="0">
                <a:ea typeface="+mj-ea"/>
                <a:cs typeface="游ゴシック Light (見出し)"/>
              </a:rPr>
              <a:t>　</a:t>
            </a:r>
            <a:r>
              <a:rPr lang="ja-JP" altLang="en-US" sz="3600" b="1" dirty="0">
                <a:latin typeface="+mn-ea"/>
                <a:cs typeface="游ゴシック Light (見出し)"/>
              </a:rPr>
              <a:t>レポート文</a:t>
            </a:r>
            <a:r>
              <a:rPr lang="en-US" altLang="ja-JP" sz="3600" b="1" dirty="0">
                <a:latin typeface="+mn-ea"/>
                <a:cs typeface="游ゴシック Light (見出し)"/>
              </a:rPr>
              <a:t>【</a:t>
            </a:r>
            <a:r>
              <a:rPr lang="ja-JP" altLang="en-US" sz="3600" b="1" dirty="0">
                <a:latin typeface="+mn-ea"/>
                <a:cs typeface="游ゴシック Light (見出し)"/>
              </a:rPr>
              <a:t>基本</a:t>
            </a:r>
            <a:r>
              <a:rPr lang="en-US" altLang="ja-JP" sz="3600" b="1" dirty="0">
                <a:latin typeface="+mn-ea"/>
                <a:cs typeface="游ゴシック Light (見出し)"/>
              </a:rPr>
              <a:t>】</a:t>
            </a:r>
            <a:endParaRPr kumimoji="1" lang="ja-JP" altLang="en-US" sz="3600" b="1" dirty="0">
              <a:latin typeface="+mn-ea"/>
              <a:cs typeface="游ゴシック Light (見出し)"/>
            </a:endParaRPr>
          </a:p>
        </p:txBody>
      </p:sp>
      <p:pic>
        <p:nvPicPr>
          <p:cNvPr id="4" name="FACTBOOK_Chapter1_033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" y="1958187"/>
            <a:ext cx="544119" cy="544119"/>
          </a:xfrm>
          <a:prstGeom prst="rect">
            <a:avLst/>
          </a:prstGeom>
        </p:spPr>
      </p:pic>
      <p:pic>
        <p:nvPicPr>
          <p:cNvPr id="10" name="FACTBOOK_Chapter1_033b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" y="3582818"/>
            <a:ext cx="562794" cy="5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2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2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14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2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14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9E4680-8618-4CF2-A813-B17F86BE6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1685" cy="801858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3600" dirty="0">
                <a:solidFill>
                  <a:schemeClr val="bg1"/>
                </a:solidFill>
                <a:latin typeface="+mj-ea"/>
                <a:ea typeface="+mj-ea"/>
              </a:rPr>
              <a:t>034</a:t>
            </a:r>
            <a:endParaRPr kumimoji="1" lang="ja-JP" altLang="en-US" sz="3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DFCE00-4F4A-41FA-A055-F2CA86DD6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17985"/>
            <a:ext cx="12192000" cy="487932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(a) 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Tom </a:t>
            </a: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told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  he loved me.</a:t>
            </a:r>
            <a:endParaRPr kumimoji="1" lang="en-US" altLang="ja-JP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 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</a:t>
            </a: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promised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ja-JP" sz="4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that 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he would try his best.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(c) 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’m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afraid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we don’t have time right now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ja-JP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(d) 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’m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so sad</a:t>
            </a: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he lost his job</a:t>
            </a:r>
            <a:r>
              <a:rPr lang="en-US" altLang="ja-JP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1" lang="en-US" altLang="ja-JP" sz="4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矢印: 五方向 5">
            <a:extLst>
              <a:ext uri="{FF2B5EF4-FFF2-40B4-BE49-F238E27FC236}">
                <a16:creationId xmlns:a16="http://schemas.microsoft.com/office/drawing/2014/main" id="{71855095-B588-4D7B-BBD2-A8F0A69B5058}"/>
              </a:ext>
            </a:extLst>
          </p:cNvPr>
          <p:cNvSpPr/>
          <p:nvPr/>
        </p:nvSpPr>
        <p:spPr>
          <a:xfrm>
            <a:off x="2644737" y="194307"/>
            <a:ext cx="1111348" cy="590843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4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151927B-2207-4266-B27A-F172D82B0686}"/>
              </a:ext>
            </a:extLst>
          </p:cNvPr>
          <p:cNvSpPr txBox="1"/>
          <p:nvPr/>
        </p:nvSpPr>
        <p:spPr>
          <a:xfrm>
            <a:off x="4092607" y="169191"/>
            <a:ext cx="5624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レポート文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AA731C8-354C-4C2E-B12B-DF69FE2AFAC0}"/>
              </a:ext>
            </a:extLst>
          </p:cNvPr>
          <p:cNvSpPr txBox="1"/>
          <p:nvPr/>
        </p:nvSpPr>
        <p:spPr>
          <a:xfrm>
            <a:off x="1199117" y="211015"/>
            <a:ext cx="1210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b="1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48</a:t>
            </a: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p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四角形: メモ 10">
            <a:extLst>
              <a:ext uri="{FF2B5EF4-FFF2-40B4-BE49-F238E27FC236}">
                <a16:creationId xmlns:a16="http://schemas.microsoft.com/office/drawing/2014/main" id="{B05EEB33-6B0F-43F6-847E-55E82B5F621B}"/>
              </a:ext>
            </a:extLst>
          </p:cNvPr>
          <p:cNvSpPr/>
          <p:nvPr/>
        </p:nvSpPr>
        <p:spPr>
          <a:xfrm flipH="1">
            <a:off x="852755" y="2279637"/>
            <a:ext cx="3447876" cy="692492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200000"/>
              </a:lnSpc>
              <a:defRPr/>
            </a:pPr>
            <a:r>
              <a:rPr lang="ja-JP" altLang="en-US" sz="2800" b="1" dirty="0">
                <a:solidFill>
                  <a:prstClr val="white"/>
                </a:solidFill>
                <a:ea typeface="游ゴシック" panose="020B0400000000000000" pitchFamily="50" charset="-128"/>
              </a:rPr>
              <a:t>トムは私に言った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9" name="四角形: メモ 8">
            <a:extLst>
              <a:ext uri="{FF2B5EF4-FFF2-40B4-BE49-F238E27FC236}">
                <a16:creationId xmlns:a16="http://schemas.microsoft.com/office/drawing/2014/main" id="{D1DFB430-D5BC-488F-8AFD-BD7F99817707}"/>
              </a:ext>
            </a:extLst>
          </p:cNvPr>
          <p:cNvSpPr/>
          <p:nvPr/>
        </p:nvSpPr>
        <p:spPr>
          <a:xfrm flipH="1">
            <a:off x="852755" y="3530192"/>
            <a:ext cx="4548978" cy="692492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200000"/>
              </a:lnSpc>
              <a:defRPr/>
            </a:pPr>
            <a:r>
              <a:rPr lang="ja-JP" altLang="en-US" sz="2800" b="1" dirty="0">
                <a:solidFill>
                  <a:prstClr val="white"/>
                </a:solidFill>
                <a:ea typeface="游ゴシック" panose="020B0400000000000000" pitchFamily="50" charset="-128"/>
              </a:rPr>
              <a:t>彼は私に約束してくれたよ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2" name="四角形: メモ 11">
            <a:extLst>
              <a:ext uri="{FF2B5EF4-FFF2-40B4-BE49-F238E27FC236}">
                <a16:creationId xmlns:a16="http://schemas.microsoft.com/office/drawing/2014/main" id="{B8CDA03A-C933-4607-8AE8-27E31B925DF4}"/>
              </a:ext>
            </a:extLst>
          </p:cNvPr>
          <p:cNvSpPr/>
          <p:nvPr/>
        </p:nvSpPr>
        <p:spPr>
          <a:xfrm flipH="1">
            <a:off x="838099" y="4817506"/>
            <a:ext cx="3142699" cy="692492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200000"/>
              </a:lnSpc>
              <a:defRPr/>
            </a:pPr>
            <a:r>
              <a:rPr lang="ja-JP" altLang="en-US" sz="2800" b="1" dirty="0">
                <a:solidFill>
                  <a:prstClr val="white"/>
                </a:solidFill>
                <a:ea typeface="游ゴシック" panose="020B0400000000000000" pitchFamily="50" charset="-128"/>
              </a:rPr>
              <a:t>残念ながら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4" name="四角形: メモ 13">
            <a:extLst>
              <a:ext uri="{FF2B5EF4-FFF2-40B4-BE49-F238E27FC236}">
                <a16:creationId xmlns:a16="http://schemas.microsoft.com/office/drawing/2014/main" id="{E5F62841-F697-446D-9ABE-FBCC82E4A8A4}"/>
              </a:ext>
            </a:extLst>
          </p:cNvPr>
          <p:cNvSpPr/>
          <p:nvPr/>
        </p:nvSpPr>
        <p:spPr>
          <a:xfrm flipH="1">
            <a:off x="852755" y="5994115"/>
            <a:ext cx="3319582" cy="692492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b="1" dirty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  <a:p>
            <a:pPr lvl="0" algn="ctr">
              <a:defRPr/>
            </a:pPr>
            <a:r>
              <a:rPr lang="ja-JP" altLang="en-US" sz="2800" b="1" dirty="0">
                <a:solidFill>
                  <a:prstClr val="white"/>
                </a:solidFill>
                <a:ea typeface="游ゴシック" panose="020B0400000000000000" pitchFamily="50" charset="-128"/>
              </a:rPr>
              <a:t>とても悲しい</a:t>
            </a:r>
            <a:endParaRPr lang="en-US" altLang="ja-JP" sz="2800" b="1" dirty="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857544" y="1064413"/>
            <a:ext cx="375198" cy="36945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52756" y="878662"/>
            <a:ext cx="1106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chemeClr val="bg1"/>
                </a:solidFill>
                <a:ea typeface="+mj-ea"/>
                <a:cs typeface="游ゴシック Light (見出し)"/>
              </a:rPr>
              <a:t>2</a:t>
            </a:r>
            <a:r>
              <a:rPr kumimoji="1" lang="ja-JP" altLang="en-US" sz="3600" b="1" dirty="0">
                <a:ea typeface="+mj-ea"/>
                <a:cs typeface="游ゴシック Light (見出し)"/>
              </a:rPr>
              <a:t>　</a:t>
            </a:r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游ゴシック Light (見出し)"/>
              </a:rPr>
              <a:t>動詞を中心としたフレーズを説明する文</a:t>
            </a:r>
            <a:endParaRPr kumimoji="1" lang="ja-JP" altLang="en-US" sz="3600" b="1" dirty="0">
              <a:latin typeface="游ゴシック" panose="020B0400000000000000" pitchFamily="50" charset="-128"/>
              <a:ea typeface="游ゴシック" panose="020B0400000000000000" pitchFamily="50" charset="-128"/>
              <a:cs typeface="游ゴシック Light (見出し)"/>
            </a:endParaRPr>
          </a:p>
        </p:txBody>
      </p:sp>
      <p:pic>
        <p:nvPicPr>
          <p:cNvPr id="4" name="FACTBOOK_Chapter1_034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" y="1715425"/>
            <a:ext cx="469425" cy="469425"/>
          </a:xfrm>
          <a:prstGeom prst="rect">
            <a:avLst/>
          </a:prstGeom>
        </p:spPr>
      </p:pic>
      <p:pic>
        <p:nvPicPr>
          <p:cNvPr id="5" name="FACTBOOK_Chapter1_034b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" y="2947905"/>
            <a:ext cx="432076" cy="432076"/>
          </a:xfrm>
          <a:prstGeom prst="rect">
            <a:avLst/>
          </a:prstGeom>
        </p:spPr>
      </p:pic>
      <p:pic>
        <p:nvPicPr>
          <p:cNvPr id="8" name="FACTBOOK_Chapter1_034c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" y="4217731"/>
            <a:ext cx="469425" cy="469425"/>
          </a:xfrm>
          <a:prstGeom prst="rect">
            <a:avLst/>
          </a:prstGeom>
        </p:spPr>
      </p:pic>
      <p:pic>
        <p:nvPicPr>
          <p:cNvPr id="20" name="FACTBOOK_Chapter1_034d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8885"/>
            <a:ext cx="448270" cy="44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7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2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7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74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619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2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67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574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619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1" grpId="0" animBg="1"/>
      <p:bldP spid="9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9E4680-8618-4CF2-A813-B17F86BE6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1685" cy="801858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3600" b="1" dirty="0">
                <a:solidFill>
                  <a:schemeClr val="bg1"/>
                </a:solidFill>
              </a:rPr>
              <a:t>003</a:t>
            </a:r>
            <a:endParaRPr kumimoji="1" lang="ja-JP" alt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DFCE00-4F4A-41FA-A055-F2CA86DD6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78673"/>
            <a:ext cx="12192000" cy="3613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(a)</a:t>
            </a:r>
            <a:r>
              <a:rPr lang="ja-JP" altLang="en-US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American friend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loves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natto</a:t>
            </a:r>
            <a:r>
              <a:rPr kumimoji="1"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1" lang="en-US" altLang="ja-JP" sz="4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kumimoji="1" lang="en-US" altLang="ja-JP" sz="4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</a:t>
            </a:r>
            <a:r>
              <a:rPr lang="ja-JP" altLang="en-US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guy talking to the girls over there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ja-JP" alt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　　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be 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Dan.  </a:t>
            </a:r>
            <a:r>
              <a:rPr lang="ja-JP" alt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He is very popular.</a:t>
            </a:r>
          </a:p>
          <a:p>
            <a:pPr marL="0" indent="0">
              <a:buNone/>
            </a:pPr>
            <a:endParaRPr lang="en-US" altLang="ja-JP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kumimoji="1" lang="en-US" altLang="ja-JP" sz="4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矢印: 五方向 5">
            <a:extLst>
              <a:ext uri="{FF2B5EF4-FFF2-40B4-BE49-F238E27FC236}">
                <a16:creationId xmlns:a16="http://schemas.microsoft.com/office/drawing/2014/main" id="{71855095-B588-4D7B-BBD2-A8F0A69B5058}"/>
              </a:ext>
            </a:extLst>
          </p:cNvPr>
          <p:cNvSpPr/>
          <p:nvPr/>
        </p:nvSpPr>
        <p:spPr>
          <a:xfrm>
            <a:off x="2532670" y="175633"/>
            <a:ext cx="1111348" cy="590843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rPr>
              <a:t>3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151927B-2207-4266-B27A-F172D82B0686}"/>
              </a:ext>
            </a:extLst>
          </p:cNvPr>
          <p:cNvSpPr txBox="1"/>
          <p:nvPr/>
        </p:nvSpPr>
        <p:spPr>
          <a:xfrm>
            <a:off x="3943184" y="187865"/>
            <a:ext cx="5624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どこまでが主語なのか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AA731C8-354C-4C2E-B12B-DF69FE2AFAC0}"/>
              </a:ext>
            </a:extLst>
          </p:cNvPr>
          <p:cNvSpPr txBox="1"/>
          <p:nvPr/>
        </p:nvSpPr>
        <p:spPr>
          <a:xfrm>
            <a:off x="1199117" y="211015"/>
            <a:ext cx="795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b="1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8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p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四角形: メモ 10">
            <a:extLst>
              <a:ext uri="{FF2B5EF4-FFF2-40B4-BE49-F238E27FC236}">
                <a16:creationId xmlns:a16="http://schemas.microsoft.com/office/drawing/2014/main" id="{B05EEB33-6B0F-43F6-847E-55E82B5F621B}"/>
              </a:ext>
            </a:extLst>
          </p:cNvPr>
          <p:cNvSpPr/>
          <p:nvPr/>
        </p:nvSpPr>
        <p:spPr>
          <a:xfrm flipH="1">
            <a:off x="1994248" y="2012954"/>
            <a:ext cx="4133173" cy="692492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アメリカ人の友人は</a:t>
            </a:r>
          </a:p>
        </p:txBody>
      </p:sp>
      <p:sp>
        <p:nvSpPr>
          <p:cNvPr id="13" name="四角形: メモ 12">
            <a:extLst>
              <a:ext uri="{FF2B5EF4-FFF2-40B4-BE49-F238E27FC236}">
                <a16:creationId xmlns:a16="http://schemas.microsoft.com/office/drawing/2014/main" id="{35EEA23B-2D93-4067-AEDE-D94B55113AA0}"/>
              </a:ext>
            </a:extLst>
          </p:cNvPr>
          <p:cNvSpPr/>
          <p:nvPr/>
        </p:nvSpPr>
        <p:spPr>
          <a:xfrm flipH="1">
            <a:off x="3164874" y="3571397"/>
            <a:ext cx="7514312" cy="692492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あそこで女の子たちと話をしている</a:t>
            </a:r>
          </a:p>
        </p:txBody>
      </p:sp>
      <p:pic>
        <p:nvPicPr>
          <p:cNvPr id="4" name="785C06D0">
            <a:hlinkClick r:id="" action="ppaction://media"/>
            <a:extLst>
              <a:ext uri="{FF2B5EF4-FFF2-40B4-BE49-F238E27FC236}">
                <a16:creationId xmlns:a16="http://schemas.microsoft.com/office/drawing/2014/main" id="{270CF648-A969-45D1-9C51-EF7ACC2197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5836" y="2850688"/>
            <a:ext cx="609600" cy="609600"/>
          </a:xfrm>
          <a:prstGeom prst="rect">
            <a:avLst/>
          </a:prstGeom>
        </p:spPr>
      </p:pic>
      <p:pic>
        <p:nvPicPr>
          <p:cNvPr id="5" name="7FE83672">
            <a:hlinkClick r:id="" action="ppaction://media"/>
            <a:extLst>
              <a:ext uri="{FF2B5EF4-FFF2-40B4-BE49-F238E27FC236}">
                <a16:creationId xmlns:a16="http://schemas.microsoft.com/office/drawing/2014/main" id="{BC166819-FD79-4C78-B7C2-D9245E831C1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6042" y="13690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7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4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9E4680-8618-4CF2-A813-B17F86BE6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1685" cy="801858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3600" b="1" dirty="0">
                <a:solidFill>
                  <a:schemeClr val="bg1"/>
                </a:solidFill>
              </a:rPr>
              <a:t>004</a:t>
            </a:r>
            <a:endParaRPr kumimoji="1" lang="ja-JP" alt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DFCE00-4F4A-41FA-A055-F2CA86DD6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332" y="1216206"/>
            <a:ext cx="11691668" cy="487932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(a)</a:t>
            </a:r>
            <a:r>
              <a:rPr lang="ja-JP" altLang="en-US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news  </a:t>
            </a:r>
            <a:r>
              <a:rPr lang="ja-JP" altLang="en-US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made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us excited.</a:t>
            </a:r>
            <a:endParaRPr kumimoji="1" lang="en-US" altLang="ja-JP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</a:t>
            </a:r>
            <a:r>
              <a:rPr lang="ja-JP" altLang="en-US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sign    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says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you can’t swim in the lake.</a:t>
            </a: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(c)</a:t>
            </a:r>
            <a:r>
              <a:rPr lang="ja-JP" altLang="en-US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road        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takes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you to the stadium.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(d)</a:t>
            </a:r>
            <a:r>
              <a:rPr lang="ja-JP" altLang="en-US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Global.com      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more information.</a:t>
            </a:r>
            <a:endParaRPr kumimoji="1" lang="en-US" altLang="ja-JP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矢印: 五方向 5">
            <a:extLst>
              <a:ext uri="{FF2B5EF4-FFF2-40B4-BE49-F238E27FC236}">
                <a16:creationId xmlns:a16="http://schemas.microsoft.com/office/drawing/2014/main" id="{71855095-B588-4D7B-BBD2-A8F0A69B5058}"/>
              </a:ext>
            </a:extLst>
          </p:cNvPr>
          <p:cNvSpPr/>
          <p:nvPr/>
        </p:nvSpPr>
        <p:spPr>
          <a:xfrm>
            <a:off x="2532670" y="175633"/>
            <a:ext cx="1111348" cy="590843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4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151927B-2207-4266-B27A-F172D82B0686}"/>
              </a:ext>
            </a:extLst>
          </p:cNvPr>
          <p:cNvSpPr txBox="1"/>
          <p:nvPr/>
        </p:nvSpPr>
        <p:spPr>
          <a:xfrm>
            <a:off x="3856051" y="165267"/>
            <a:ext cx="5624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無生物主語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AA731C8-354C-4C2E-B12B-DF69FE2AFAC0}"/>
              </a:ext>
            </a:extLst>
          </p:cNvPr>
          <p:cNvSpPr txBox="1"/>
          <p:nvPr/>
        </p:nvSpPr>
        <p:spPr>
          <a:xfrm>
            <a:off x="1199117" y="211015"/>
            <a:ext cx="795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9p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四角形: メモ 10">
            <a:extLst>
              <a:ext uri="{FF2B5EF4-FFF2-40B4-BE49-F238E27FC236}">
                <a16:creationId xmlns:a16="http://schemas.microsoft.com/office/drawing/2014/main" id="{B05EEB33-6B0F-43F6-847E-55E82B5F621B}"/>
              </a:ext>
            </a:extLst>
          </p:cNvPr>
          <p:cNvSpPr/>
          <p:nvPr/>
        </p:nvSpPr>
        <p:spPr>
          <a:xfrm flipH="1">
            <a:off x="1395147" y="1610344"/>
            <a:ext cx="3058998" cy="692492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そのニュースは</a:t>
            </a:r>
          </a:p>
        </p:txBody>
      </p:sp>
      <p:sp>
        <p:nvSpPr>
          <p:cNvPr id="9" name="四角形: メモ 8">
            <a:extLst>
              <a:ext uri="{FF2B5EF4-FFF2-40B4-BE49-F238E27FC236}">
                <a16:creationId xmlns:a16="http://schemas.microsoft.com/office/drawing/2014/main" id="{D1DFB430-D5BC-488F-8AFD-BD7F99817707}"/>
              </a:ext>
            </a:extLst>
          </p:cNvPr>
          <p:cNvSpPr/>
          <p:nvPr/>
        </p:nvSpPr>
        <p:spPr>
          <a:xfrm flipH="1">
            <a:off x="1359350" y="2873947"/>
            <a:ext cx="2572201" cy="692492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その標識は</a:t>
            </a:r>
          </a:p>
        </p:txBody>
      </p:sp>
      <p:sp>
        <p:nvSpPr>
          <p:cNvPr id="12" name="四角形: メモ 11">
            <a:extLst>
              <a:ext uri="{FF2B5EF4-FFF2-40B4-BE49-F238E27FC236}">
                <a16:creationId xmlns:a16="http://schemas.microsoft.com/office/drawing/2014/main" id="{B8CDA03A-C933-4607-8AE8-27E31B925DF4}"/>
              </a:ext>
            </a:extLst>
          </p:cNvPr>
          <p:cNvSpPr/>
          <p:nvPr/>
        </p:nvSpPr>
        <p:spPr>
          <a:xfrm flipH="1">
            <a:off x="1359350" y="4066751"/>
            <a:ext cx="3130593" cy="692492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この道は</a:t>
            </a:r>
          </a:p>
        </p:txBody>
      </p:sp>
      <p:sp>
        <p:nvSpPr>
          <p:cNvPr id="14" name="四角形: メモ 13">
            <a:extLst>
              <a:ext uri="{FF2B5EF4-FFF2-40B4-BE49-F238E27FC236}">
                <a16:creationId xmlns:a16="http://schemas.microsoft.com/office/drawing/2014/main" id="{E5F62841-F697-446D-9ABE-FBCC82E4A8A4}"/>
              </a:ext>
            </a:extLst>
          </p:cNvPr>
          <p:cNvSpPr/>
          <p:nvPr/>
        </p:nvSpPr>
        <p:spPr>
          <a:xfrm flipH="1">
            <a:off x="1400936" y="5164667"/>
            <a:ext cx="3296820" cy="931333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グローバル・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ドット・コムは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8" name="9FCA883A">
            <a:hlinkClick r:id="" action="ppaction://media"/>
            <a:extLst>
              <a:ext uri="{FF2B5EF4-FFF2-40B4-BE49-F238E27FC236}">
                <a16:creationId xmlns:a16="http://schemas.microsoft.com/office/drawing/2014/main" id="{55BC61B0-4231-4A4A-9DA2-0ADDBDD411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139" y="1736604"/>
            <a:ext cx="408193" cy="408193"/>
          </a:xfrm>
          <a:prstGeom prst="rect">
            <a:avLst/>
          </a:prstGeom>
        </p:spPr>
      </p:pic>
      <p:pic>
        <p:nvPicPr>
          <p:cNvPr id="19" name="68918170">
            <a:hlinkClick r:id="" action="ppaction://media"/>
            <a:extLst>
              <a:ext uri="{FF2B5EF4-FFF2-40B4-BE49-F238E27FC236}">
                <a16:creationId xmlns:a16="http://schemas.microsoft.com/office/drawing/2014/main" id="{AC720C99-65BA-4B6A-9633-1781DDF6560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980" y="2928368"/>
            <a:ext cx="450306" cy="450306"/>
          </a:xfrm>
          <a:prstGeom prst="rect">
            <a:avLst/>
          </a:prstGeom>
        </p:spPr>
      </p:pic>
      <p:pic>
        <p:nvPicPr>
          <p:cNvPr id="20" name="B5EA6C22">
            <a:hlinkClick r:id="" action="ppaction://media"/>
            <a:extLst>
              <a:ext uri="{FF2B5EF4-FFF2-40B4-BE49-F238E27FC236}">
                <a16:creationId xmlns:a16="http://schemas.microsoft.com/office/drawing/2014/main" id="{A6E67CA8-04B1-46F1-A52D-C070B150B2F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139" y="4203877"/>
            <a:ext cx="477204" cy="477204"/>
          </a:xfrm>
          <a:prstGeom prst="rect">
            <a:avLst/>
          </a:prstGeom>
        </p:spPr>
      </p:pic>
      <p:pic>
        <p:nvPicPr>
          <p:cNvPr id="21" name="F130B804">
            <a:hlinkClick r:id="" action="ppaction://media"/>
            <a:extLst>
              <a:ext uri="{FF2B5EF4-FFF2-40B4-BE49-F238E27FC236}">
                <a16:creationId xmlns:a16="http://schemas.microsoft.com/office/drawing/2014/main" id="{F68FE391-0635-48D6-855E-FEE2C158F4B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8328" y="5336994"/>
            <a:ext cx="432004" cy="43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7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6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12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71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07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1" grpId="0" animBg="1"/>
      <p:bldP spid="9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C133AE-6A22-4F15-8351-E6B5418B14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671945"/>
            <a:ext cx="6220690" cy="2706399"/>
          </a:xfrm>
        </p:spPr>
        <p:txBody>
          <a:bodyPr>
            <a:noAutofit/>
          </a:bodyPr>
          <a:lstStyle/>
          <a:p>
            <a:r>
              <a:rPr kumimoji="1" lang="en-US" altLang="ja-JP" sz="8800" b="1" dirty="0">
                <a:latin typeface="Arial Black" panose="020B0A04020102020204" pitchFamily="34" charset="0"/>
              </a:rPr>
              <a:t>FACT</a:t>
            </a:r>
            <a:br>
              <a:rPr kumimoji="1" lang="en-US" altLang="ja-JP" sz="8800" b="1" dirty="0">
                <a:latin typeface="Arial Black" panose="020B0A04020102020204" pitchFamily="34" charset="0"/>
              </a:rPr>
            </a:br>
            <a:r>
              <a:rPr kumimoji="1" lang="en-US" altLang="ja-JP" sz="8800" b="1" dirty="0">
                <a:latin typeface="Arial Black" panose="020B0A04020102020204" pitchFamily="34" charset="0"/>
              </a:rPr>
              <a:t>2</a:t>
            </a:r>
            <a:endParaRPr kumimoji="1" lang="ja-JP" altLang="en-US" sz="8800" b="1" dirty="0">
              <a:latin typeface="Arial Black"/>
              <a:cs typeface="Arial Black"/>
            </a:endParaRP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04B308AC-ADE1-4824-A718-D18C2E2AE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3054" y="3544598"/>
            <a:ext cx="2313708" cy="1352984"/>
          </a:xfrm>
          <a:solidFill>
            <a:schemeClr val="accent5">
              <a:lumMod val="50000"/>
            </a:schemeClr>
          </a:solidFill>
        </p:spPr>
        <p:txBody>
          <a:bodyPr>
            <a:normAutofit fontScale="92500" lnSpcReduction="10000"/>
          </a:bodyPr>
          <a:lstStyle/>
          <a:p>
            <a:pPr algn="r">
              <a:lnSpc>
                <a:spcPct val="110000"/>
              </a:lnSpc>
            </a:pPr>
            <a:r>
              <a:rPr kumimoji="1" lang="ja-JP" altLang="en-US" sz="8800" b="1" dirty="0">
                <a:solidFill>
                  <a:schemeClr val="bg1"/>
                </a:solidFill>
              </a:rPr>
              <a:t>動詞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F9FBA21-1DAD-4544-A107-9EBFEF03789C}"/>
              </a:ext>
            </a:extLst>
          </p:cNvPr>
          <p:cNvSpPr txBox="1"/>
          <p:nvPr/>
        </p:nvSpPr>
        <p:spPr>
          <a:xfrm>
            <a:off x="3910002" y="5472546"/>
            <a:ext cx="4338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P.P.10-</a:t>
            </a:r>
            <a:r>
              <a:rPr lang="en-US" altLang="ja-JP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08159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DFCE00-4F4A-41FA-A055-F2CA86DD6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1"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kumimoji="1" lang="ja-JP" altLang="en-US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ja-JP" alt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ja-JP" alt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ja-JP" alt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happy</a:t>
            </a:r>
            <a:r>
              <a:rPr kumimoji="1" lang="en-US" altLang="ja-JP" sz="4800" b="1" dirty="0">
                <a:latin typeface="Calibri"/>
                <a:cs typeface="Calibri"/>
              </a:rPr>
              <a:t>.</a:t>
            </a:r>
            <a:endParaRPr kumimoji="1" lang="en-US" altLang="ja-JP" sz="4800" b="1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kumimoji="1" lang="en-US" altLang="ja-JP" sz="4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kumimoji="1" lang="en-US" altLang="ja-JP" sz="4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    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I       </a:t>
            </a: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     dogs.</a:t>
            </a:r>
            <a:endParaRPr kumimoji="1" lang="ja-JP" altLang="en-US" sz="4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四角形: メモ 4">
            <a:extLst>
              <a:ext uri="{FF2B5EF4-FFF2-40B4-BE49-F238E27FC236}">
                <a16:creationId xmlns:a16="http://schemas.microsoft.com/office/drawing/2014/main" id="{6ED07474-77B1-4E12-BBD1-F4B44A7EF07C}"/>
              </a:ext>
            </a:extLst>
          </p:cNvPr>
          <p:cNvSpPr/>
          <p:nvPr/>
        </p:nvSpPr>
        <p:spPr>
          <a:xfrm flipH="1">
            <a:off x="2999119" y="1858586"/>
            <a:ext cx="2339214" cy="692492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kumimoji="1" lang="ja-JP" altLang="en-US" sz="2800" b="1" dirty="0"/>
              <a:t>です</a:t>
            </a:r>
          </a:p>
        </p:txBody>
      </p:sp>
      <p:sp>
        <p:nvSpPr>
          <p:cNvPr id="9" name="四角形: メモ 8">
            <a:extLst>
              <a:ext uri="{FF2B5EF4-FFF2-40B4-BE49-F238E27FC236}">
                <a16:creationId xmlns:a16="http://schemas.microsoft.com/office/drawing/2014/main" id="{A6CFE8B0-CF6D-4474-8EE8-F40E99B204E4}"/>
              </a:ext>
            </a:extLst>
          </p:cNvPr>
          <p:cNvSpPr/>
          <p:nvPr/>
        </p:nvSpPr>
        <p:spPr>
          <a:xfrm flipH="1">
            <a:off x="2693252" y="4207769"/>
            <a:ext cx="2361538" cy="692492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ja-JP" altLang="en-US" sz="2800" b="1" dirty="0"/>
              <a:t>を</a:t>
            </a:r>
            <a:r>
              <a:rPr kumimoji="1" lang="ja-JP" altLang="en-US" sz="2800" b="1" dirty="0"/>
              <a:t>好きです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426702" y="1121063"/>
            <a:ext cx="4894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Calibri" panose="020F0502020204030204" pitchFamily="34" charset="0"/>
                <a:ea typeface="游ゴシック" panose="020B0400000000000000" pitchFamily="50" charset="-128"/>
                <a:cs typeface="游ゴシック Light (見出し)"/>
              </a:rPr>
              <a:t>動詞と一般動詞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B9E4680-8618-4CF2-A813-B17F86BE6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1685" cy="801858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ja-JP" sz="3600" b="1" dirty="0">
                <a:solidFill>
                  <a:schemeClr val="bg1"/>
                </a:solidFill>
              </a:rPr>
              <a:t>005</a:t>
            </a:r>
            <a:endParaRPr kumimoji="1" lang="ja-JP" alt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矢印: 五方向 5">
            <a:extLst>
              <a:ext uri="{FF2B5EF4-FFF2-40B4-BE49-F238E27FC236}">
                <a16:creationId xmlns:a16="http://schemas.microsoft.com/office/drawing/2014/main" id="{71855095-B588-4D7B-BBD2-A8F0A69B5058}"/>
              </a:ext>
            </a:extLst>
          </p:cNvPr>
          <p:cNvSpPr/>
          <p:nvPr/>
        </p:nvSpPr>
        <p:spPr>
          <a:xfrm>
            <a:off x="2672861" y="168200"/>
            <a:ext cx="1111348" cy="590843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/>
              <a:t>1</a:t>
            </a:r>
            <a:endParaRPr kumimoji="1" lang="ja-JP" altLang="en-US" sz="24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151927B-2207-4266-B27A-F172D82B0686}"/>
              </a:ext>
            </a:extLst>
          </p:cNvPr>
          <p:cNvSpPr txBox="1"/>
          <p:nvPr/>
        </p:nvSpPr>
        <p:spPr>
          <a:xfrm>
            <a:off x="4168726" y="142715"/>
            <a:ext cx="4992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動詞には２種類ある</a:t>
            </a:r>
            <a:endParaRPr kumimoji="1" lang="ja-JP" altLang="en-US" sz="40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35B808A-959F-48A4-A053-29836726EBA6}"/>
              </a:ext>
            </a:extLst>
          </p:cNvPr>
          <p:cNvSpPr txBox="1"/>
          <p:nvPr/>
        </p:nvSpPr>
        <p:spPr>
          <a:xfrm>
            <a:off x="1199117" y="211015"/>
            <a:ext cx="12507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10p</a:t>
            </a:r>
            <a:endParaRPr kumimoji="1" lang="ja-JP" altLang="en-US" sz="3200" b="1" dirty="0"/>
          </a:p>
        </p:txBody>
      </p:sp>
      <p:pic>
        <p:nvPicPr>
          <p:cNvPr id="15" name="FACTBOOK_Chapter1_005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42" y="2050722"/>
            <a:ext cx="580865" cy="580865"/>
          </a:xfrm>
          <a:prstGeom prst="rect">
            <a:avLst/>
          </a:prstGeom>
        </p:spPr>
      </p:pic>
      <p:pic>
        <p:nvPicPr>
          <p:cNvPr id="16" name="FACTBOOK_Chapter1_005b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4302399"/>
            <a:ext cx="619905" cy="619905"/>
          </a:xfrm>
          <a:prstGeom prst="rect">
            <a:avLst/>
          </a:prstGeom>
        </p:spPr>
      </p:pic>
      <p:sp>
        <p:nvSpPr>
          <p:cNvPr id="17" name="楕円 16">
            <a:extLst>
              <a:ext uri="{FF2B5EF4-FFF2-40B4-BE49-F238E27FC236}">
                <a16:creationId xmlns:a16="http://schemas.microsoft.com/office/drawing/2014/main" id="{0CB213B9-75C8-4374-A531-1C4F86F5916F}"/>
              </a:ext>
            </a:extLst>
          </p:cNvPr>
          <p:cNvSpPr/>
          <p:nvPr/>
        </p:nvSpPr>
        <p:spPr>
          <a:xfrm>
            <a:off x="838200" y="1140832"/>
            <a:ext cx="533400" cy="5709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/>
              <a:t>1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9919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3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8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03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98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5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DFCE00-4F4A-41FA-A055-F2CA86DD6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1"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kumimoji="1" lang="ja-JP" altLang="en-US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ja-JP" alt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you happy?  </a:t>
            </a:r>
          </a:p>
          <a:p>
            <a:pPr marL="1162050" indent="0">
              <a:spcBef>
                <a:spcPts val="2200"/>
              </a:spcBef>
              <a:buNone/>
            </a:pP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He   </a:t>
            </a:r>
            <a:r>
              <a:rPr lang="en-US" altLang="ja-JP" sz="4800" b="1" dirty="0" err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isn</a:t>
            </a:r>
            <a:r>
              <a:rPr lang="ja-JP" altLang="en-US" sz="4800" b="1" dirty="0">
                <a:solidFill>
                  <a:srgbClr val="FF6600"/>
                </a:solidFill>
                <a:latin typeface="Osaka"/>
                <a:ea typeface="Osaka"/>
                <a:cs typeface="Osaka"/>
              </a:rPr>
              <a:t>’</a:t>
            </a: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altLang="ja-JP" sz="4800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not</a:t>
            </a:r>
            <a:r>
              <a:rPr lang="en-US" altLang="ja-JP" sz="4800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happy.</a:t>
            </a:r>
            <a:endParaRPr kumimoji="1" lang="en-US" altLang="ja-JP" sz="4800" b="1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kumimoji="1" lang="en-US" altLang="ja-JP" sz="4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   </a:t>
            </a: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     dogs</a:t>
            </a:r>
            <a:r>
              <a:rPr lang="en-US" altLang="ja-JP" sz="4800" b="1" dirty="0">
                <a:latin typeface="Calibri"/>
                <a:cs typeface="Calibri"/>
              </a:rPr>
              <a:t>?  </a:t>
            </a:r>
          </a:p>
          <a:p>
            <a:pPr marL="1162050" indent="0">
              <a:spcBef>
                <a:spcPts val="2200"/>
              </a:spcBef>
              <a:buNone/>
            </a:pPr>
            <a:r>
              <a:rPr lang="en-US" altLang="ja-JP" sz="4800" b="1" dirty="0">
                <a:latin typeface="Calibri"/>
                <a:cs typeface="Calibri"/>
              </a:rPr>
              <a:t>I   </a:t>
            </a:r>
            <a:r>
              <a:rPr lang="en-US" altLang="ja-JP" sz="4800" b="1" dirty="0">
                <a:solidFill>
                  <a:srgbClr val="FF6600"/>
                </a:solidFill>
                <a:latin typeface="Calibri"/>
                <a:cs typeface="Calibri"/>
              </a:rPr>
              <a:t>don</a:t>
            </a:r>
            <a:r>
              <a:rPr lang="ja-JP" altLang="en-US" sz="4800" b="1" dirty="0">
                <a:solidFill>
                  <a:srgbClr val="FF6600"/>
                </a:solidFill>
                <a:latin typeface="Osaka"/>
                <a:ea typeface="Osaka"/>
                <a:cs typeface="Osaka"/>
              </a:rPr>
              <a:t>’</a:t>
            </a:r>
            <a:r>
              <a:rPr lang="en-US" altLang="ja-JP" sz="4800" b="1" dirty="0">
                <a:solidFill>
                  <a:srgbClr val="FF6600"/>
                </a:solidFill>
                <a:latin typeface="Calibri"/>
                <a:cs typeface="Calibri"/>
              </a:rPr>
              <a:t>t </a:t>
            </a:r>
            <a:r>
              <a:rPr lang="en-US" altLang="ja-JP" sz="4800" dirty="0">
                <a:solidFill>
                  <a:srgbClr val="FF6600"/>
                </a:solidFill>
                <a:latin typeface="Calibri"/>
                <a:cs typeface="Calibri"/>
              </a:rPr>
              <a:t>[</a:t>
            </a:r>
            <a:r>
              <a:rPr lang="en-US" altLang="ja-JP" sz="4800" b="1" dirty="0">
                <a:solidFill>
                  <a:srgbClr val="FF6600"/>
                </a:solidFill>
                <a:latin typeface="Calibri"/>
                <a:cs typeface="Calibri"/>
              </a:rPr>
              <a:t>do not</a:t>
            </a:r>
            <a:r>
              <a:rPr lang="en-US" altLang="ja-JP" sz="4800" dirty="0">
                <a:solidFill>
                  <a:srgbClr val="FF6600"/>
                </a:solidFill>
                <a:latin typeface="Calibri"/>
                <a:cs typeface="Calibri"/>
              </a:rPr>
              <a:t>]</a:t>
            </a:r>
            <a:r>
              <a:rPr lang="en-US" altLang="ja-JP" sz="4800" b="1" dirty="0">
                <a:solidFill>
                  <a:srgbClr val="FF6600"/>
                </a:solidFill>
                <a:latin typeface="Calibri"/>
                <a:cs typeface="Calibri"/>
              </a:rPr>
              <a:t>    </a:t>
            </a:r>
            <a:r>
              <a:rPr lang="en-US" altLang="ja-JP" sz="4800" b="1" dirty="0">
                <a:latin typeface="Calibri"/>
                <a:cs typeface="Calibri"/>
              </a:rPr>
              <a:t>like dogs.</a:t>
            </a:r>
            <a:r>
              <a:rPr lang="ja-JP" altLang="en-US" sz="4800" dirty="0">
                <a:solidFill>
                  <a:srgbClr val="000000"/>
                </a:solidFill>
                <a:latin typeface="Arial Black"/>
                <a:ea typeface="Lucida Grande"/>
                <a:cs typeface="Arial Black"/>
              </a:rPr>
              <a:t>      </a:t>
            </a:r>
            <a:endParaRPr kumimoji="1" lang="ja-JP" altLang="en-US" sz="3600" b="1" dirty="0">
              <a:solidFill>
                <a:schemeClr val="accent1">
                  <a:lumMod val="75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5" name="四角形: メモ 4">
            <a:extLst>
              <a:ext uri="{FF2B5EF4-FFF2-40B4-BE49-F238E27FC236}">
                <a16:creationId xmlns:a16="http://schemas.microsoft.com/office/drawing/2014/main" id="{6ED07474-77B1-4E12-BBD1-F4B44A7EF07C}"/>
              </a:ext>
            </a:extLst>
          </p:cNvPr>
          <p:cNvSpPr/>
          <p:nvPr/>
        </p:nvSpPr>
        <p:spPr>
          <a:xfrm flipH="1">
            <a:off x="1840531" y="1889873"/>
            <a:ext cx="2339214" cy="692492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kumimoji="1" lang="ja-JP" altLang="en-US" sz="2800" b="1" dirty="0"/>
              <a:t>ですか</a:t>
            </a:r>
          </a:p>
        </p:txBody>
      </p:sp>
      <p:sp>
        <p:nvSpPr>
          <p:cNvPr id="9" name="四角形: メモ 8">
            <a:extLst>
              <a:ext uri="{FF2B5EF4-FFF2-40B4-BE49-F238E27FC236}">
                <a16:creationId xmlns:a16="http://schemas.microsoft.com/office/drawing/2014/main" id="{A6CFE8B0-CF6D-4474-8EE8-F40E99B204E4}"/>
              </a:ext>
            </a:extLst>
          </p:cNvPr>
          <p:cNvSpPr/>
          <p:nvPr/>
        </p:nvSpPr>
        <p:spPr>
          <a:xfrm flipH="1">
            <a:off x="1822828" y="4433179"/>
            <a:ext cx="3843934" cy="685002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ja-JP" altLang="en-US" sz="2800" b="1" dirty="0"/>
              <a:t>あなたは</a:t>
            </a:r>
            <a:r>
              <a:rPr kumimoji="1" lang="ja-JP" altLang="en-US" sz="2800" b="1" dirty="0"/>
              <a:t>好きですか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35460" y="1020914"/>
            <a:ext cx="4783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0000"/>
                </a:solidFill>
                <a:latin typeface="游ゴシック体 ボールド"/>
                <a:ea typeface="游ゴシック体 ボールド"/>
                <a:cs typeface="游ゴシック体 ボールド"/>
              </a:rPr>
              <a:t>疑問詞と否定文</a:t>
            </a:r>
            <a:endParaRPr kumimoji="1" lang="ja-JP" altLang="en-US" sz="3600" dirty="0">
              <a:latin typeface="游ゴシック体 ボールド"/>
              <a:ea typeface="游ゴシック体 ボールド"/>
              <a:cs typeface="游ゴシック体 ボールド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B9E4680-8618-4CF2-A813-B17F86BE6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1685" cy="801858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ja-JP" sz="3600" b="1" dirty="0">
                <a:solidFill>
                  <a:schemeClr val="bg1"/>
                </a:solidFill>
              </a:rPr>
              <a:t>006</a:t>
            </a:r>
            <a:endParaRPr kumimoji="1" lang="ja-JP" alt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矢印: 五方向 5">
            <a:extLst>
              <a:ext uri="{FF2B5EF4-FFF2-40B4-BE49-F238E27FC236}">
                <a16:creationId xmlns:a16="http://schemas.microsoft.com/office/drawing/2014/main" id="{71855095-B588-4D7B-BBD2-A8F0A69B5058}"/>
              </a:ext>
            </a:extLst>
          </p:cNvPr>
          <p:cNvSpPr/>
          <p:nvPr/>
        </p:nvSpPr>
        <p:spPr>
          <a:xfrm>
            <a:off x="2672861" y="168200"/>
            <a:ext cx="1111348" cy="590843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/>
              <a:t>1</a:t>
            </a:r>
            <a:endParaRPr kumimoji="1" lang="ja-JP" altLang="en-US" sz="24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151927B-2207-4266-B27A-F172D82B0686}"/>
              </a:ext>
            </a:extLst>
          </p:cNvPr>
          <p:cNvSpPr txBox="1"/>
          <p:nvPr/>
        </p:nvSpPr>
        <p:spPr>
          <a:xfrm>
            <a:off x="4168726" y="142715"/>
            <a:ext cx="4992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動詞には２種類ある</a:t>
            </a:r>
            <a:endParaRPr kumimoji="1" lang="ja-JP" altLang="en-US" sz="40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35B808A-959F-48A4-A053-29836726EBA6}"/>
              </a:ext>
            </a:extLst>
          </p:cNvPr>
          <p:cNvSpPr txBox="1"/>
          <p:nvPr/>
        </p:nvSpPr>
        <p:spPr>
          <a:xfrm>
            <a:off x="1199117" y="211015"/>
            <a:ext cx="108922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10p</a:t>
            </a:r>
            <a:endParaRPr kumimoji="1" lang="ja-JP" altLang="en-US" sz="3200" b="1" dirty="0"/>
          </a:p>
        </p:txBody>
      </p:sp>
      <p:sp>
        <p:nvSpPr>
          <p:cNvPr id="17" name="四角形: メモ 4">
            <a:extLst>
              <a:ext uri="{FF2B5EF4-FFF2-40B4-BE49-F238E27FC236}">
                <a16:creationId xmlns:a16="http://schemas.microsoft.com/office/drawing/2014/main" id="{6ED07474-77B1-4E12-BBD1-F4B44A7EF07C}"/>
              </a:ext>
            </a:extLst>
          </p:cNvPr>
          <p:cNvSpPr/>
          <p:nvPr/>
        </p:nvSpPr>
        <p:spPr>
          <a:xfrm flipH="1">
            <a:off x="2928220" y="2740745"/>
            <a:ext cx="3490823" cy="704372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kumimoji="1" lang="ja-JP" altLang="en-US" sz="2800" b="1" dirty="0"/>
              <a:t>ではない</a:t>
            </a:r>
          </a:p>
        </p:txBody>
      </p:sp>
      <p:sp>
        <p:nvSpPr>
          <p:cNvPr id="19" name="四角形: メモ 8">
            <a:extLst>
              <a:ext uri="{FF2B5EF4-FFF2-40B4-BE49-F238E27FC236}">
                <a16:creationId xmlns:a16="http://schemas.microsoft.com/office/drawing/2014/main" id="{A6CFE8B0-CF6D-4474-8EE8-F40E99B204E4}"/>
              </a:ext>
            </a:extLst>
          </p:cNvPr>
          <p:cNvSpPr/>
          <p:nvPr/>
        </p:nvSpPr>
        <p:spPr>
          <a:xfrm flipH="1">
            <a:off x="2520648" y="5276561"/>
            <a:ext cx="4144411" cy="680271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kumimoji="1" lang="ja-JP" altLang="en-US" sz="2800" b="1" dirty="0"/>
              <a:t>ではない</a:t>
            </a:r>
          </a:p>
        </p:txBody>
      </p:sp>
      <p:pic>
        <p:nvPicPr>
          <p:cNvPr id="10" name="FACTBOOK_Chapter1_006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2018450"/>
            <a:ext cx="554069" cy="554069"/>
          </a:xfrm>
          <a:prstGeom prst="rect">
            <a:avLst/>
          </a:prstGeom>
        </p:spPr>
      </p:pic>
      <p:pic>
        <p:nvPicPr>
          <p:cNvPr id="11" name="FACTBOOK_Chapter1_006b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4499291"/>
            <a:ext cx="619905" cy="619905"/>
          </a:xfrm>
          <a:prstGeom prst="rect">
            <a:avLst/>
          </a:prstGeom>
        </p:spPr>
      </p:pic>
      <p:sp>
        <p:nvSpPr>
          <p:cNvPr id="13" name="楕円 12">
            <a:extLst>
              <a:ext uri="{FF2B5EF4-FFF2-40B4-BE49-F238E27FC236}">
                <a16:creationId xmlns:a16="http://schemas.microsoft.com/office/drawing/2014/main" id="{18FC1E73-58D6-4209-87C3-3D3B6128F3E6}"/>
              </a:ext>
            </a:extLst>
          </p:cNvPr>
          <p:cNvSpPr/>
          <p:nvPr/>
        </p:nvSpPr>
        <p:spPr>
          <a:xfrm>
            <a:off x="932417" y="1052656"/>
            <a:ext cx="533400" cy="5709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/>
              <a:t>２</a:t>
            </a:r>
          </a:p>
        </p:txBody>
      </p:sp>
    </p:spTree>
    <p:extLst>
      <p:ext uri="{BB962C8B-B14F-4D97-AF65-F5344CB8AC3E}">
        <p14:creationId xmlns:p14="http://schemas.microsoft.com/office/powerpoint/2010/main" val="256937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93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00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93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00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 animBg="1"/>
      <p:bldP spid="9" grpId="0" animBg="1"/>
      <p:bldP spid="17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9E4680-8618-4CF2-A813-B17F86BE6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1685" cy="801858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3600" b="1" dirty="0">
                <a:solidFill>
                  <a:schemeClr val="bg1"/>
                </a:solidFill>
              </a:rPr>
              <a:t>007</a:t>
            </a:r>
            <a:endParaRPr kumimoji="1" lang="ja-JP" alt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DFCE00-4F4A-41FA-A055-F2CA86DD6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366" y="1229458"/>
            <a:ext cx="11484634" cy="487932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(a)  </a:t>
            </a: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   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</a:t>
            </a:r>
            <a:r>
              <a:rPr lang="ja-JP" alt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ja-JP" alt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student.</a:t>
            </a:r>
            <a:endParaRPr kumimoji="1" lang="en-US" altLang="ja-JP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  </a:t>
            </a: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 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    very kind.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(c)  </a:t>
            </a: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Ken  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         so smart!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4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(d)  </a:t>
            </a:r>
            <a:r>
              <a:rPr lang="en-US" altLang="ja-JP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Ken and Mary</a:t>
            </a:r>
            <a:r>
              <a:rPr lang="ja-JP" altLang="en-US" sz="48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en-US" altLang="ja-JP" sz="4800" b="1" dirty="0">
                <a:latin typeface="Calibri" panose="020F0502020204030204" pitchFamily="34" charset="0"/>
                <a:cs typeface="Calibri" panose="020F0502020204030204" pitchFamily="34" charset="0"/>
              </a:rPr>
              <a:t>	        in the school yard.</a:t>
            </a:r>
            <a:endParaRPr kumimoji="1" lang="en-US" altLang="ja-JP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矢印: 五方向 5">
            <a:extLst>
              <a:ext uri="{FF2B5EF4-FFF2-40B4-BE49-F238E27FC236}">
                <a16:creationId xmlns:a16="http://schemas.microsoft.com/office/drawing/2014/main" id="{71855095-B588-4D7B-BBD2-A8F0A69B5058}"/>
              </a:ext>
            </a:extLst>
          </p:cNvPr>
          <p:cNvSpPr/>
          <p:nvPr/>
        </p:nvSpPr>
        <p:spPr>
          <a:xfrm>
            <a:off x="2650812" y="175633"/>
            <a:ext cx="1111348" cy="590843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2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151927B-2207-4266-B27A-F172D82B0686}"/>
              </a:ext>
            </a:extLst>
          </p:cNvPr>
          <p:cNvSpPr txBox="1"/>
          <p:nvPr/>
        </p:nvSpPr>
        <p:spPr>
          <a:xfrm>
            <a:off x="4031791" y="148487"/>
            <a:ext cx="3568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ja-JP" altLang="en-US" sz="4000" dirty="0">
                <a:solidFill>
                  <a:srgbClr val="000000"/>
                </a:solidFill>
                <a:latin typeface="游ゴシック体 ボールド"/>
                <a:ea typeface="游ゴシック体 ボールド"/>
                <a:cs typeface="游ゴシック体 ボールド"/>
              </a:rPr>
              <a:t>動詞の変化形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AA731C8-354C-4C2E-B12B-DF69FE2AFAC0}"/>
              </a:ext>
            </a:extLst>
          </p:cNvPr>
          <p:cNvSpPr txBox="1"/>
          <p:nvPr/>
        </p:nvSpPr>
        <p:spPr>
          <a:xfrm>
            <a:off x="1199117" y="211015"/>
            <a:ext cx="118206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12p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四角形: メモ 10">
            <a:extLst>
              <a:ext uri="{FF2B5EF4-FFF2-40B4-BE49-F238E27FC236}">
                <a16:creationId xmlns:a16="http://schemas.microsoft.com/office/drawing/2014/main" id="{B05EEB33-6B0F-43F6-847E-55E82B5F621B}"/>
              </a:ext>
            </a:extLst>
          </p:cNvPr>
          <p:cNvSpPr/>
          <p:nvPr/>
        </p:nvSpPr>
        <p:spPr>
          <a:xfrm flipH="1">
            <a:off x="1597033" y="1626624"/>
            <a:ext cx="2785185" cy="680501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rPr>
              <a:t>私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</a:rPr>
              <a:t>は</a:t>
            </a:r>
            <a:r>
              <a:rPr lang="ja-JP" altLang="en-US" sz="2800" b="1" dirty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rPr>
              <a:t>～です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846864" y="1112442"/>
            <a:ext cx="395481" cy="3937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四角形: メモ 10">
            <a:extLst>
              <a:ext uri="{FF2B5EF4-FFF2-40B4-BE49-F238E27FC236}">
                <a16:creationId xmlns:a16="http://schemas.microsoft.com/office/drawing/2014/main" id="{B05EEB33-6B0F-43F6-847E-55E82B5F621B}"/>
              </a:ext>
            </a:extLst>
          </p:cNvPr>
          <p:cNvSpPr/>
          <p:nvPr/>
        </p:nvSpPr>
        <p:spPr>
          <a:xfrm flipH="1">
            <a:off x="1642310" y="2828214"/>
            <a:ext cx="2739908" cy="680501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b="1" dirty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rPr>
              <a:t>君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</a:rPr>
              <a:t>は～だ</a:t>
            </a:r>
          </a:p>
        </p:txBody>
      </p:sp>
      <p:sp>
        <p:nvSpPr>
          <p:cNvPr id="18" name="四角形: メモ 10">
            <a:extLst>
              <a:ext uri="{FF2B5EF4-FFF2-40B4-BE49-F238E27FC236}">
                <a16:creationId xmlns:a16="http://schemas.microsoft.com/office/drawing/2014/main" id="{B05EEB33-6B0F-43F6-847E-55E82B5F621B}"/>
              </a:ext>
            </a:extLst>
          </p:cNvPr>
          <p:cNvSpPr/>
          <p:nvPr/>
        </p:nvSpPr>
        <p:spPr>
          <a:xfrm flipH="1">
            <a:off x="1597033" y="4045674"/>
            <a:ext cx="2785184" cy="680501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b="1" noProof="0" dirty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rPr>
              <a:t>ケン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</a:rPr>
              <a:t>は～だ</a:t>
            </a:r>
          </a:p>
        </p:txBody>
      </p:sp>
      <p:sp>
        <p:nvSpPr>
          <p:cNvPr id="19" name="四角形: メモ 10">
            <a:extLst>
              <a:ext uri="{FF2B5EF4-FFF2-40B4-BE49-F238E27FC236}">
                <a16:creationId xmlns:a16="http://schemas.microsoft.com/office/drawing/2014/main" id="{B05EEB33-6B0F-43F6-847E-55E82B5F621B}"/>
              </a:ext>
            </a:extLst>
          </p:cNvPr>
          <p:cNvSpPr/>
          <p:nvPr/>
        </p:nvSpPr>
        <p:spPr>
          <a:xfrm flipH="1">
            <a:off x="1597034" y="5239928"/>
            <a:ext cx="5424868" cy="680501"/>
          </a:xfrm>
          <a:prstGeom prst="foldedCorner">
            <a:avLst>
              <a:gd name="adj" fmla="val 410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b="1" noProof="0" dirty="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rPr>
              <a:t>ケンとメアリー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</a:rPr>
              <a:t>は～にいます</a:t>
            </a:r>
          </a:p>
        </p:txBody>
      </p:sp>
      <p:pic>
        <p:nvPicPr>
          <p:cNvPr id="4" name="FACTBOOK_Chapter1_007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3" y="1821557"/>
            <a:ext cx="413169" cy="413169"/>
          </a:xfrm>
          <a:prstGeom prst="rect">
            <a:avLst/>
          </a:prstGeom>
        </p:spPr>
      </p:pic>
      <p:pic>
        <p:nvPicPr>
          <p:cNvPr id="5" name="FACTBOOK_Chapter1_007b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7" y="3081667"/>
            <a:ext cx="452547" cy="452547"/>
          </a:xfrm>
          <a:prstGeom prst="rect">
            <a:avLst/>
          </a:prstGeom>
        </p:spPr>
      </p:pic>
      <p:pic>
        <p:nvPicPr>
          <p:cNvPr id="8" name="FACTBOOK_Chapter1_007c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4" y="4194108"/>
            <a:ext cx="383634" cy="383634"/>
          </a:xfrm>
          <a:prstGeom prst="rect">
            <a:avLst/>
          </a:prstGeom>
        </p:spPr>
      </p:pic>
      <p:pic>
        <p:nvPicPr>
          <p:cNvPr id="9" name="FACTBOOK_Chapter1_007d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9" y="5434530"/>
            <a:ext cx="432857" cy="432857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1597034" y="954500"/>
            <a:ext cx="6980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atin typeface="+mn-ea"/>
                <a:cs typeface="游ゴシック Light (見出し)"/>
              </a:rPr>
              <a:t>現在形　</a:t>
            </a:r>
            <a:r>
              <a:rPr lang="ja-JP" altLang="en-US" sz="3200" b="1" dirty="0">
                <a:solidFill>
                  <a:schemeClr val="accent5">
                    <a:lumMod val="50000"/>
                  </a:schemeClr>
                </a:solidFill>
                <a:latin typeface="+mn-ea"/>
                <a:cs typeface="游ゴシック Light (見出し)"/>
              </a:rPr>
              <a:t>▶</a:t>
            </a:r>
            <a:r>
              <a:rPr lang="ja-JP" altLang="en-US" sz="3200" b="1" dirty="0">
                <a:solidFill>
                  <a:schemeClr val="accent5">
                    <a:lumMod val="50000"/>
                  </a:schemeClr>
                </a:solidFill>
                <a:latin typeface="+mn-ea"/>
                <a:cs typeface="游ゴシック体 ボールド"/>
              </a:rPr>
              <a:t>動詞と主語の対応</a:t>
            </a:r>
            <a:endParaRPr kumimoji="1" lang="ja-JP" altLang="en-US" sz="3200" b="1" dirty="0">
              <a:solidFill>
                <a:schemeClr val="accent5">
                  <a:lumMod val="50000"/>
                </a:schemeClr>
              </a:solidFill>
              <a:latin typeface="+mn-ea"/>
              <a:cs typeface="游ゴシック体 ボールド"/>
            </a:endParaRPr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D5EBC06B-BCA4-4EC2-BAC5-328647D9FD58}"/>
              </a:ext>
            </a:extLst>
          </p:cNvPr>
          <p:cNvSpPr/>
          <p:nvPr/>
        </p:nvSpPr>
        <p:spPr>
          <a:xfrm>
            <a:off x="846864" y="986434"/>
            <a:ext cx="533400" cy="5709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/>
              <a:t>1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4747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6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52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49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1868</Words>
  <Application>Microsoft Office PowerPoint</Application>
  <PresentationFormat>ワイド画面</PresentationFormat>
  <Paragraphs>429</Paragraphs>
  <Slides>38</Slides>
  <Notes>11</Notes>
  <HiddenSlides>0</HiddenSlides>
  <MMClips>90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48" baseType="lpstr">
      <vt:lpstr>Lucida Grande</vt:lpstr>
      <vt:lpstr>Osaka</vt:lpstr>
      <vt:lpstr>游ゴシック</vt:lpstr>
      <vt:lpstr>游ゴシック Light</vt:lpstr>
      <vt:lpstr>游ゴシック Light (見出し)</vt:lpstr>
      <vt:lpstr>游ゴシック体 ボールド</vt:lpstr>
      <vt:lpstr>Arial</vt:lpstr>
      <vt:lpstr>Arial Black</vt:lpstr>
      <vt:lpstr>Calibri</vt:lpstr>
      <vt:lpstr>Office テーマ</vt:lpstr>
      <vt:lpstr>FACT 1</vt:lpstr>
      <vt:lpstr>001</vt:lpstr>
      <vt:lpstr>002</vt:lpstr>
      <vt:lpstr>003</vt:lpstr>
      <vt:lpstr>004</vt:lpstr>
      <vt:lpstr>FACT 2</vt:lpstr>
      <vt:lpstr>005</vt:lpstr>
      <vt:lpstr>006</vt:lpstr>
      <vt:lpstr>007</vt:lpstr>
      <vt:lpstr>008</vt:lpstr>
      <vt:lpstr>009</vt:lpstr>
      <vt:lpstr>010</vt:lpstr>
      <vt:lpstr>011</vt:lpstr>
      <vt:lpstr>012</vt:lpstr>
      <vt:lpstr>FACT 3</vt:lpstr>
      <vt:lpstr>013</vt:lpstr>
      <vt:lpstr>014</vt:lpstr>
      <vt:lpstr>015</vt:lpstr>
      <vt:lpstr>016</vt:lpstr>
      <vt:lpstr>017</vt:lpstr>
      <vt:lpstr>018</vt:lpstr>
      <vt:lpstr>019</vt:lpstr>
      <vt:lpstr>020</vt:lpstr>
      <vt:lpstr>FACT 4</vt:lpstr>
      <vt:lpstr>021</vt:lpstr>
      <vt:lpstr>022</vt:lpstr>
      <vt:lpstr>023</vt:lpstr>
      <vt:lpstr>024</vt:lpstr>
      <vt:lpstr>025</vt:lpstr>
      <vt:lpstr>026</vt:lpstr>
      <vt:lpstr>027</vt:lpstr>
      <vt:lpstr>028</vt:lpstr>
      <vt:lpstr>029</vt:lpstr>
      <vt:lpstr>030</vt:lpstr>
      <vt:lpstr>031</vt:lpstr>
      <vt:lpstr>032</vt:lpstr>
      <vt:lpstr>033</vt:lpstr>
      <vt:lpstr>034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2018-04-13T04:46:40Z</dcterms:created>
  <dcterms:modified xsi:type="dcterms:W3CDTF">2022-03-22T05:29:59Z</dcterms:modified>
</cp:coreProperties>
</file>