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62" r:id="rId2"/>
    <p:sldId id="258" r:id="rId3"/>
    <p:sldId id="261" r:id="rId4"/>
    <p:sldId id="259" r:id="rId5"/>
    <p:sldId id="260" r:id="rId6"/>
    <p:sldId id="264" r:id="rId7"/>
    <p:sldId id="270" r:id="rId8"/>
    <p:sldId id="269" r:id="rId9"/>
    <p:sldId id="267" r:id="rId10"/>
    <p:sldId id="272" r:id="rId11"/>
    <p:sldId id="271" r:id="rId12"/>
    <p:sldId id="266" r:id="rId1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8" d="100"/>
          <a:sy n="58" d="100"/>
        </p:scale>
        <p:origin x="-312"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DDD8F2D8-9A9D-4118-90E1-2F04C9659DE5}" type="datetimeFigureOut">
              <a:rPr lang="en-US" smtClean="0"/>
              <a:t>3/29/2016</a:t>
            </a:fld>
            <a:endParaRPr 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8890BDB5-0F76-4FBE-9E16-B11F2429720E}" type="slidenum">
              <a:rPr lang="en-US" smtClean="0"/>
              <a:t>‹#›</a:t>
            </a:fld>
            <a:endParaRPr lang="en-US"/>
          </a:p>
        </p:txBody>
      </p:sp>
    </p:spTree>
    <p:extLst>
      <p:ext uri="{BB962C8B-B14F-4D97-AF65-F5344CB8AC3E}">
        <p14:creationId xmlns:p14="http://schemas.microsoft.com/office/powerpoint/2010/main" val="11007082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8D9E2F56-9D08-4B23-A026-69815FFF5DD1}" type="datetimeFigureOut">
              <a:rPr lang="en-US" smtClean="0"/>
              <a:t>3/29/2016</a:t>
            </a:fld>
            <a:endParaRPr 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4DFEB86F-6161-4451-B52F-594F1C002A78}" type="slidenum">
              <a:rPr lang="en-US" smtClean="0"/>
              <a:t>‹#›</a:t>
            </a:fld>
            <a:endParaRPr lang="en-US"/>
          </a:p>
        </p:txBody>
      </p:sp>
    </p:spTree>
    <p:extLst>
      <p:ext uri="{BB962C8B-B14F-4D97-AF65-F5344CB8AC3E}">
        <p14:creationId xmlns:p14="http://schemas.microsoft.com/office/powerpoint/2010/main" val="257541291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p>
        </p:txBody>
      </p:sp>
    </p:spTree>
    <p:extLst>
      <p:ext uri="{BB962C8B-B14F-4D97-AF65-F5344CB8AC3E}">
        <p14:creationId xmlns:p14="http://schemas.microsoft.com/office/powerpoint/2010/main" val="823991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6765E85-4BC8-48DB-B019-A48DFB8475A1}" type="datetime1">
              <a:rPr kumimoji="1" lang="ja-JP" altLang="en-US" smtClean="0"/>
              <a:t>2016/3/29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BB890CA-1E14-4EC4-8889-707692C03D56}" type="datetime1">
              <a:rPr kumimoji="1" lang="ja-JP" altLang="en-US" smtClean="0"/>
              <a:t>2016/3/29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4029C1F-B8CB-47F8-B128-D5573055C1B9}" type="datetime1">
              <a:rPr kumimoji="1" lang="ja-JP" altLang="en-US" smtClean="0"/>
              <a:t>2016/3/29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50659E2-193D-4631-80F6-AAA0DFBF9D00}" type="datetime1">
              <a:rPr kumimoji="1" lang="ja-JP" altLang="en-US" smtClean="0"/>
              <a:t>2016/3/29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022779A0-7354-4868-A290-AEAFCC92DC26}" type="datetime1">
              <a:rPr kumimoji="1" lang="ja-JP" altLang="en-US" smtClean="0"/>
              <a:t>2016/3/29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05DDDDD5-967B-4E96-9EB5-C6BDD7D2991C}" type="datetime1">
              <a:rPr kumimoji="1" lang="ja-JP" altLang="en-US" smtClean="0"/>
              <a:t>2016/3/29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1A88936-1E7D-43B4-B85C-CC38A45498DC}" type="datetime1">
              <a:rPr kumimoji="1" lang="ja-JP" altLang="en-US" smtClean="0"/>
              <a:t>2016/3/29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88796B6-0E0B-47EB-AB36-3649EA541C2B}" type="datetime1">
              <a:rPr kumimoji="1" lang="ja-JP" altLang="en-US" smtClean="0"/>
              <a:t>2016/3/29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62F9485-FD1D-4F7C-8CAF-F8083F99F5AC}" type="datetime1">
              <a:rPr kumimoji="1" lang="ja-JP" altLang="en-US" smtClean="0"/>
              <a:t>2016/3/29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1CF2027-19BE-472B-9377-6B86A8907AD4}" type="datetime1">
              <a:rPr kumimoji="1" lang="ja-JP" altLang="en-US" smtClean="0"/>
              <a:t>2016/3/29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7A63521-E73E-444A-90FC-3120B868CBF9}" type="datetime1">
              <a:rPr kumimoji="1" lang="ja-JP" altLang="en-US" smtClean="0"/>
              <a:t>2016/3/29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B5E12-F750-4567-B9C2-F9233D2FCB88}" type="datetime1">
              <a:rPr kumimoji="1" lang="ja-JP" altLang="en-US" smtClean="0"/>
              <a:t>2016/3/29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mp3"/><Relationship Id="rId1" Type="http://schemas.openxmlformats.org/officeDocument/2006/relationships/audio" Target="NULL"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3861048"/>
            <a:ext cx="2160240" cy="576064"/>
          </a:xfrm>
        </p:spPr>
        <p:txBody>
          <a:bodyPr lIns="0" tIns="0" rIns="0" bIns="0" anchor="ctr" anchorCtr="0">
            <a:noAutofit/>
          </a:bodyPr>
          <a:lstStyle/>
          <a:p>
            <a:pPr marL="0" indent="0">
              <a:buNone/>
            </a:pPr>
            <a:r>
              <a:rPr kumimoji="1" lang="en-US" altLang="ja-JP" sz="2800" dirty="0" smtClean="0">
                <a:latin typeface="Comic Sans MS" panose="030F0702030302020204" pitchFamily="66" charset="0"/>
                <a:ea typeface="Segoe UI Symbol" panose="020B0502040204020203" pitchFamily="34" charset="0"/>
                <a:cs typeface="Segoe UI" panose="020B0502040204020203" pitchFamily="34" charset="0"/>
              </a:rPr>
              <a:t>soccer</a:t>
            </a:r>
            <a:endParaRPr kumimoji="1" lang="ja-JP" altLang="en-US" sz="2800" dirty="0">
              <a:latin typeface="Comic Sans MS" panose="030F0702030302020204" pitchFamily="66" charset="0"/>
              <a:ea typeface="HG創英角ﾎﾟｯﾌﾟ体" panose="040B0A09000000000000" pitchFamily="49" charset="-128"/>
              <a:cs typeface="Segoe UI" panose="020B0502040204020203" pitchFamily="34" charset="0"/>
            </a:endParaRPr>
          </a:p>
        </p:txBody>
      </p:sp>
      <p:sp>
        <p:nvSpPr>
          <p:cNvPr id="6" name="コンテンツ プレースホルダー 2"/>
          <p:cNvSpPr txBox="1">
            <a:spLocks/>
          </p:cNvSpPr>
          <p:nvPr/>
        </p:nvSpPr>
        <p:spPr>
          <a:xfrm>
            <a:off x="361694" y="4581128"/>
            <a:ext cx="3778258" cy="576064"/>
          </a:xfrm>
          <a:prstGeom prst="rect">
            <a:avLst/>
          </a:prstGeom>
        </p:spPr>
        <p:txBody>
          <a:bodyPr vert="horz" lIns="0" tIns="0" rIns="0" bIns="0" rtlCol="0"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sz="2800" dirty="0" smtClean="0">
                <a:latin typeface="Comic Sans MS" panose="030F0702030302020204" pitchFamily="66" charset="0"/>
                <a:ea typeface="Segoe UI Symbol" panose="020B0502040204020203" pitchFamily="34" charset="0"/>
                <a:cs typeface="Segoe UI" panose="020B0502040204020203" pitchFamily="34" charset="0"/>
              </a:rPr>
              <a:t>Japan national team</a:t>
            </a:r>
            <a:endParaRPr lang="ja-JP" altLang="en-US" sz="2800" dirty="0">
              <a:latin typeface="Comic Sans MS" panose="030F0702030302020204" pitchFamily="66" charset="0"/>
              <a:ea typeface="HG創英角ﾎﾟｯﾌﾟ体" panose="040B0A09000000000000" pitchFamily="49" charset="-128"/>
              <a:cs typeface="Segoe UI" panose="020B0502040204020203" pitchFamily="34" charset="0"/>
            </a:endParaRPr>
          </a:p>
        </p:txBody>
      </p:sp>
      <p:sp>
        <p:nvSpPr>
          <p:cNvPr id="7" name="コンテンツ プレースホルダー 2"/>
          <p:cNvSpPr txBox="1">
            <a:spLocks/>
          </p:cNvSpPr>
          <p:nvPr/>
        </p:nvSpPr>
        <p:spPr>
          <a:xfrm>
            <a:off x="361694" y="5301208"/>
            <a:ext cx="2266090" cy="576064"/>
          </a:xfrm>
          <a:prstGeom prst="rect">
            <a:avLst/>
          </a:prstGeom>
        </p:spPr>
        <p:txBody>
          <a:bodyPr vert="horz" lIns="0" tIns="0" rIns="0" bIns="0" rtlCol="0"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sz="2800" dirty="0" smtClean="0">
                <a:latin typeface="Comic Sans MS" panose="030F0702030302020204" pitchFamily="66" charset="0"/>
                <a:ea typeface="Segoe UI Symbol" panose="020B0502040204020203" pitchFamily="34" charset="0"/>
                <a:cs typeface="Segoe UI" panose="020B0502040204020203" pitchFamily="34" charset="0"/>
              </a:rPr>
              <a:t>uniforms</a:t>
            </a:r>
            <a:endParaRPr lang="ja-JP" altLang="en-US" sz="2800" dirty="0">
              <a:latin typeface="Comic Sans MS" panose="030F0702030302020204" pitchFamily="66" charset="0"/>
              <a:ea typeface="HG創英角ﾎﾟｯﾌﾟ体" panose="040B0A09000000000000" pitchFamily="49" charset="-128"/>
              <a:cs typeface="Segoe UI" panose="020B0502040204020203" pitchFamily="34" charset="0"/>
            </a:endParaRPr>
          </a:p>
        </p:txBody>
      </p:sp>
      <p:sp>
        <p:nvSpPr>
          <p:cNvPr id="8" name="コンテンツ プレースホルダー 2"/>
          <p:cNvSpPr txBox="1">
            <a:spLocks/>
          </p:cNvSpPr>
          <p:nvPr/>
        </p:nvSpPr>
        <p:spPr>
          <a:xfrm>
            <a:off x="361694" y="6021288"/>
            <a:ext cx="2266090" cy="576064"/>
          </a:xfrm>
          <a:prstGeom prst="rect">
            <a:avLst/>
          </a:prstGeom>
        </p:spPr>
        <p:txBody>
          <a:bodyPr vert="horz" lIns="0" tIns="0" rIns="0" bIns="0" rtlCol="0"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sz="2800" dirty="0">
                <a:latin typeface="Comic Sans MS" panose="030F0702030302020204" pitchFamily="66" charset="0"/>
                <a:ea typeface="Segoe UI Symbol" panose="020B0502040204020203" pitchFamily="34" charset="0"/>
                <a:cs typeface="Segoe UI" panose="020B0502040204020203" pitchFamily="34" charset="0"/>
              </a:rPr>
              <a:t>s</a:t>
            </a:r>
            <a:r>
              <a:rPr lang="en-US" altLang="ja-JP" sz="2800" dirty="0" smtClean="0">
                <a:latin typeface="Comic Sans MS" panose="030F0702030302020204" pitchFamily="66" charset="0"/>
                <a:ea typeface="Segoe UI Symbol" panose="020B0502040204020203" pitchFamily="34" charset="0"/>
                <a:cs typeface="Segoe UI" panose="020B0502040204020203" pitchFamily="34" charset="0"/>
              </a:rPr>
              <a:t>ame team</a:t>
            </a:r>
            <a:endParaRPr lang="ja-JP" altLang="en-US" sz="2800" dirty="0">
              <a:latin typeface="Comic Sans MS" panose="030F0702030302020204" pitchFamily="66" charset="0"/>
              <a:ea typeface="HG創英角ﾎﾟｯﾌﾟ体" panose="040B0A09000000000000" pitchFamily="49" charset="-128"/>
              <a:cs typeface="Segoe UI" panose="020B0502040204020203" pitchFamily="34" charset="0"/>
            </a:endParaRPr>
          </a:p>
        </p:txBody>
      </p:sp>
      <p:sp>
        <p:nvSpPr>
          <p:cNvPr id="9" name="コンテンツ プレースホルダー 2"/>
          <p:cNvSpPr txBox="1">
            <a:spLocks/>
          </p:cNvSpPr>
          <p:nvPr/>
        </p:nvSpPr>
        <p:spPr>
          <a:xfrm>
            <a:off x="4787067" y="3861048"/>
            <a:ext cx="2160240" cy="576064"/>
          </a:xfrm>
          <a:prstGeom prst="rect">
            <a:avLst/>
          </a:prstGeom>
        </p:spPr>
        <p:txBody>
          <a:bodyPr vert="horz" lIns="0" tIns="0" rIns="0" bIns="0" rtlCol="0"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sz="2800" dirty="0" smtClean="0">
                <a:latin typeface="Comic Sans MS" panose="030F0702030302020204" pitchFamily="66" charset="0"/>
                <a:ea typeface="Segoe UI Symbol" panose="020B0502040204020203" pitchFamily="34" charset="0"/>
                <a:cs typeface="Segoe UI" panose="020B0502040204020203" pitchFamily="34" charset="0"/>
              </a:rPr>
              <a:t>supporters</a:t>
            </a:r>
            <a:endParaRPr lang="ja-JP" altLang="en-US" sz="2800" dirty="0">
              <a:latin typeface="Comic Sans MS" panose="030F0702030302020204" pitchFamily="66" charset="0"/>
              <a:ea typeface="HG創英角ﾎﾟｯﾌﾟ体" panose="040B0A09000000000000" pitchFamily="49" charset="-128"/>
              <a:cs typeface="Segoe UI" panose="020B0502040204020203" pitchFamily="34" charset="0"/>
            </a:endParaRPr>
          </a:p>
        </p:txBody>
      </p:sp>
      <p:sp>
        <p:nvSpPr>
          <p:cNvPr id="10" name="コンテンツ プレースホルダー 2"/>
          <p:cNvSpPr txBox="1">
            <a:spLocks/>
          </p:cNvSpPr>
          <p:nvPr/>
        </p:nvSpPr>
        <p:spPr>
          <a:xfrm>
            <a:off x="4783659" y="4581128"/>
            <a:ext cx="2160240" cy="576064"/>
          </a:xfrm>
          <a:prstGeom prst="rect">
            <a:avLst/>
          </a:prstGeom>
        </p:spPr>
        <p:txBody>
          <a:bodyPr vert="horz" lIns="0" tIns="0" rIns="0" bIns="0" rtlCol="0"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sz="2800" dirty="0" smtClean="0">
                <a:latin typeface="Comic Sans MS" panose="030F0702030302020204" pitchFamily="66" charset="0"/>
                <a:ea typeface="Segoe UI Symbol" panose="020B0502040204020203" pitchFamily="34" charset="0"/>
                <a:cs typeface="Segoe UI" panose="020B0502040204020203" pitchFamily="34" charset="0"/>
              </a:rPr>
              <a:t>uniforms</a:t>
            </a:r>
            <a:endParaRPr lang="ja-JP" altLang="en-US" sz="2800" dirty="0">
              <a:latin typeface="Comic Sans MS" panose="030F0702030302020204" pitchFamily="66" charset="0"/>
              <a:ea typeface="HG創英角ﾎﾟｯﾌﾟ体" panose="040B0A09000000000000" pitchFamily="49" charset="-128"/>
              <a:cs typeface="Segoe UI" panose="020B0502040204020203" pitchFamily="34" charset="0"/>
            </a:endParaRPr>
          </a:p>
        </p:txBody>
      </p:sp>
      <p:sp>
        <p:nvSpPr>
          <p:cNvPr id="11" name="コンテンツ プレースホルダー 2"/>
          <p:cNvSpPr txBox="1">
            <a:spLocks/>
          </p:cNvSpPr>
          <p:nvPr/>
        </p:nvSpPr>
        <p:spPr>
          <a:xfrm>
            <a:off x="4783659" y="5301208"/>
            <a:ext cx="2160240" cy="576064"/>
          </a:xfrm>
          <a:prstGeom prst="rect">
            <a:avLst/>
          </a:prstGeom>
        </p:spPr>
        <p:txBody>
          <a:bodyPr vert="horz" lIns="0" tIns="0" rIns="0" bIns="0" rtlCol="0"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sz="2800" dirty="0" smtClean="0">
                <a:latin typeface="Comic Sans MS" panose="030F0702030302020204" pitchFamily="66" charset="0"/>
                <a:ea typeface="Segoe UI Symbol" panose="020B0502040204020203" pitchFamily="34" charset="0"/>
                <a:cs typeface="Segoe UI" panose="020B0502040204020203" pitchFamily="34" charset="0"/>
              </a:rPr>
              <a:t>support</a:t>
            </a:r>
            <a:endParaRPr lang="ja-JP" altLang="en-US" sz="2800" dirty="0">
              <a:latin typeface="Comic Sans MS" panose="030F0702030302020204" pitchFamily="66" charset="0"/>
              <a:ea typeface="HG創英角ﾎﾟｯﾌﾟ体" panose="040B0A09000000000000" pitchFamily="49" charset="-128"/>
              <a:cs typeface="Segoe UI" panose="020B0502040204020203" pitchFamily="34" charset="0"/>
            </a:endParaRPr>
          </a:p>
        </p:txBody>
      </p:sp>
      <p:sp>
        <p:nvSpPr>
          <p:cNvPr id="12" name="コンテンツ プレースホルダー 2"/>
          <p:cNvSpPr txBox="1">
            <a:spLocks/>
          </p:cNvSpPr>
          <p:nvPr/>
        </p:nvSpPr>
        <p:spPr>
          <a:xfrm>
            <a:off x="4767635" y="6006887"/>
            <a:ext cx="2160240" cy="576064"/>
          </a:xfrm>
          <a:prstGeom prst="rect">
            <a:avLst/>
          </a:prstGeom>
        </p:spPr>
        <p:txBody>
          <a:bodyPr vert="horz" lIns="0" tIns="0" rIns="0" bIns="0" rtlCol="0"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sz="2800" dirty="0" smtClean="0">
                <a:latin typeface="Comic Sans MS" panose="030F0702030302020204" pitchFamily="66" charset="0"/>
                <a:ea typeface="Segoe UI Symbol" panose="020B0502040204020203" pitchFamily="34" charset="0"/>
                <a:cs typeface="Segoe UI" panose="020B0502040204020203" pitchFamily="34" charset="0"/>
              </a:rPr>
              <a:t>cheer ~ on</a:t>
            </a:r>
            <a:endParaRPr lang="ja-JP" altLang="en-US" sz="2800" dirty="0">
              <a:latin typeface="Comic Sans MS" panose="030F0702030302020204" pitchFamily="66" charset="0"/>
              <a:ea typeface="HG創英角ﾎﾟｯﾌﾟ体" panose="040B0A09000000000000" pitchFamily="49" charset="-128"/>
              <a:cs typeface="Segoe UI" panose="020B0502040204020203" pitchFamily="34" charset="0"/>
            </a:endParaRPr>
          </a:p>
        </p:txBody>
      </p:sp>
      <p:sp>
        <p:nvSpPr>
          <p:cNvPr id="13" name="コンテンツ プレースホルダー 2"/>
          <p:cNvSpPr txBox="1">
            <a:spLocks/>
          </p:cNvSpPr>
          <p:nvPr/>
        </p:nvSpPr>
        <p:spPr>
          <a:xfrm>
            <a:off x="395536" y="116632"/>
            <a:ext cx="3528392" cy="576064"/>
          </a:xfrm>
          <a:prstGeom prst="rect">
            <a:avLst/>
          </a:prstGeom>
        </p:spPr>
        <p:txBody>
          <a:bodyPr vert="horz" lIns="0" tIns="0" rIns="0" bIns="0" rtlCol="0"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sz="4000" b="1" dirty="0" smtClean="0">
                <a:solidFill>
                  <a:srgbClr val="7030A0"/>
                </a:solidFill>
                <a:latin typeface="+mj-lt"/>
                <a:ea typeface="Arial Unicode MS" panose="020B0604020202020204" pitchFamily="50" charset="-128"/>
                <a:cs typeface="Arial Unicode MS" panose="020B0604020202020204" pitchFamily="50" charset="-128"/>
              </a:rPr>
              <a:t>Introduction</a:t>
            </a:r>
            <a:endParaRPr lang="ja-JP" altLang="en-US" sz="4000" b="1" dirty="0">
              <a:solidFill>
                <a:srgbClr val="7030A0"/>
              </a:solidFill>
              <a:latin typeface="+mj-lt"/>
              <a:ea typeface="Arial Unicode MS" panose="020B0604020202020204" pitchFamily="50" charset="-128"/>
              <a:cs typeface="Arial Unicode MS" panose="020B0604020202020204" pitchFamily="50" charset="-128"/>
            </a:endParaRPr>
          </a:p>
        </p:txBody>
      </p:sp>
      <p:pic>
        <p:nvPicPr>
          <p:cNvPr id="2" name="Picture 2" descr="C:\Users\KS1-UKatsumasaO\Documents\02_編集\英語\01 教科書\WorldTrek\★WT1改訂\教科書\☆白表紙訂正\L3写真差し替え検討\p38_OWDA8723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787066"/>
            <a:ext cx="4251107" cy="28437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KS1-UKatsumasaO\Documents\02_編集\英語\01 教科書\★教科書課関連\指導資料\本データ＿GettyImages-4506361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788" t="10771" r="15653" b="13295"/>
          <a:stretch/>
        </p:blipFill>
        <p:spPr bwMode="auto">
          <a:xfrm>
            <a:off x="423936" y="787066"/>
            <a:ext cx="4051510" cy="2860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5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1"/>
      <p:bldP spid="7" grpId="0"/>
      <p:bldP spid="8" grpId="0"/>
      <p:bldP spid="9" grpId="0"/>
      <p:bldP spid="10"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txBox="1">
            <a:spLocks/>
          </p:cNvSpPr>
          <p:nvPr/>
        </p:nvSpPr>
        <p:spPr>
          <a:xfrm>
            <a:off x="359462" y="620688"/>
            <a:ext cx="8316994" cy="5544616"/>
          </a:xfrm>
          <a:prstGeom prst="rect">
            <a:avLst/>
          </a:prstGeom>
        </p:spPr>
        <p:txBody>
          <a:bodyPr vert="horz" lIns="0" tIns="0" rIns="0" bIns="0" rtlCol="0"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just">
              <a:lnSpc>
                <a:spcPct val="150000"/>
              </a:lnSpc>
              <a:spcBef>
                <a:spcPts val="768"/>
              </a:spcBef>
              <a:buNone/>
            </a:pPr>
            <a:r>
              <a:rPr lang="en-US" altLang="ja-JP" u="sng" dirty="0" smtClean="0">
                <a:uFill>
                  <a:solidFill>
                    <a:schemeClr val="tx1"/>
                  </a:solidFill>
                </a:uFill>
                <a:latin typeface="+mj-lt"/>
                <a:ea typeface="Segoe UI Symbol" panose="020B0502040204020203" pitchFamily="34" charset="0"/>
                <a:cs typeface="Segoe UI" panose="020B0502040204020203" pitchFamily="34" charset="0"/>
              </a:rPr>
              <a:t>    </a:t>
            </a:r>
            <a:r>
              <a:rPr lang="en-US" altLang="ja-JP" u="sng" dirty="0">
                <a:uFill>
                  <a:solidFill>
                    <a:schemeClr val="tx1"/>
                  </a:solidFill>
                </a:uFill>
                <a:latin typeface="+mj-lt"/>
                <a:ea typeface="Segoe UI Symbol" panose="020B0502040204020203" pitchFamily="34" charset="0"/>
                <a:cs typeface="Segoe UI" panose="020B0502040204020203" pitchFamily="34" charset="0"/>
              </a:rPr>
              <a:t>These are </a:t>
            </a:r>
            <a:r>
              <a:rPr lang="en-US" altLang="ja-JP" u="sng" dirty="0">
                <a:solidFill>
                  <a:srgbClr val="FF0000"/>
                </a:solidFill>
                <a:uFill>
                  <a:solidFill>
                    <a:schemeClr val="tx1"/>
                  </a:solidFill>
                </a:uFill>
                <a:latin typeface="+mj-lt"/>
                <a:ea typeface="Segoe UI Symbol" panose="020B0502040204020203" pitchFamily="34" charset="0"/>
                <a:cs typeface="Segoe UI" panose="020B0502040204020203" pitchFamily="34" charset="0"/>
              </a:rPr>
              <a:t>soccer</a:t>
            </a:r>
            <a:r>
              <a:rPr lang="en-US" altLang="ja-JP" u="sng" dirty="0">
                <a:uFill>
                  <a:solidFill>
                    <a:schemeClr val="tx1"/>
                  </a:solidFill>
                </a:uFill>
                <a:latin typeface="+mj-lt"/>
                <a:ea typeface="Segoe UI Symbol" panose="020B0502040204020203" pitchFamily="34" charset="0"/>
                <a:cs typeface="Segoe UI" panose="020B0502040204020203" pitchFamily="34" charset="0"/>
              </a:rPr>
              <a:t> players on the </a:t>
            </a:r>
            <a:r>
              <a:rPr lang="en-US" altLang="ja-JP" u="sng" dirty="0">
                <a:solidFill>
                  <a:srgbClr val="FF0000"/>
                </a:solidFill>
                <a:uFill>
                  <a:solidFill>
                    <a:schemeClr val="tx1"/>
                  </a:solidFill>
                </a:uFill>
                <a:latin typeface="+mj-lt"/>
                <a:ea typeface="Segoe UI Symbol" panose="020B0502040204020203" pitchFamily="34" charset="0"/>
                <a:cs typeface="Segoe UI" panose="020B0502040204020203" pitchFamily="34" charset="0"/>
              </a:rPr>
              <a:t>Japan national team</a:t>
            </a:r>
            <a:r>
              <a:rPr lang="en-US" altLang="ja-JP" u="sng" dirty="0">
                <a:uFill>
                  <a:solidFill>
                    <a:schemeClr val="tx1"/>
                  </a:solidFill>
                </a:uFill>
                <a:latin typeface="+mj-lt"/>
                <a:ea typeface="Segoe UI Symbol" panose="020B0502040204020203" pitchFamily="34" charset="0"/>
                <a:cs typeface="Segoe UI" panose="020B0502040204020203" pitchFamily="34" charset="0"/>
              </a:rPr>
              <a:t>.  They wear </a:t>
            </a:r>
            <a:r>
              <a:rPr lang="en-US" altLang="ja-JP" u="sng" dirty="0">
                <a:solidFill>
                  <a:srgbClr val="FF0000"/>
                </a:solidFill>
                <a:uFill>
                  <a:solidFill>
                    <a:schemeClr val="tx1"/>
                  </a:solidFill>
                </a:uFill>
                <a:latin typeface="+mj-lt"/>
                <a:ea typeface="Segoe UI Symbol" panose="020B0502040204020203" pitchFamily="34" charset="0"/>
                <a:cs typeface="Segoe UI" panose="020B0502040204020203" pitchFamily="34" charset="0"/>
              </a:rPr>
              <a:t>uniforms</a:t>
            </a:r>
            <a:r>
              <a:rPr lang="en-US" altLang="ja-JP" u="sng" dirty="0">
                <a:uFill>
                  <a:solidFill>
                    <a:schemeClr val="tx1"/>
                  </a:solidFill>
                </a:uFill>
                <a:latin typeface="+mj-lt"/>
                <a:ea typeface="Segoe UI Symbol" panose="020B0502040204020203" pitchFamily="34" charset="0"/>
                <a:cs typeface="Segoe UI" panose="020B0502040204020203" pitchFamily="34" charset="0"/>
              </a:rPr>
              <a:t>.  The </a:t>
            </a:r>
            <a:r>
              <a:rPr lang="en-US" altLang="ja-JP" u="sng" dirty="0" smtClean="0">
                <a:uFill>
                  <a:solidFill>
                    <a:schemeClr val="tx1"/>
                  </a:solidFill>
                </a:uFill>
                <a:latin typeface="+mj-lt"/>
                <a:ea typeface="Segoe UI Symbol" panose="020B0502040204020203" pitchFamily="34" charset="0"/>
                <a:cs typeface="Segoe UI" panose="020B0502040204020203" pitchFamily="34" charset="0"/>
              </a:rPr>
              <a:t>uniform </a:t>
            </a:r>
            <a:r>
              <a:rPr lang="en-US" altLang="ja-JP" u="sng" dirty="0">
                <a:uFill>
                  <a:solidFill>
                    <a:schemeClr val="tx1"/>
                  </a:solidFill>
                </a:uFill>
                <a:latin typeface="+mj-lt"/>
                <a:ea typeface="Segoe UI Symbol" panose="020B0502040204020203" pitchFamily="34" charset="0"/>
                <a:cs typeface="Segoe UI" panose="020B0502040204020203" pitchFamily="34" charset="0"/>
              </a:rPr>
              <a:t>shows they are on the </a:t>
            </a:r>
            <a:r>
              <a:rPr lang="en-US" altLang="ja-JP" u="sng" dirty="0">
                <a:solidFill>
                  <a:srgbClr val="FF0000"/>
                </a:solidFill>
                <a:uFill>
                  <a:solidFill>
                    <a:schemeClr val="tx1"/>
                  </a:solidFill>
                </a:uFill>
                <a:latin typeface="+mj-lt"/>
                <a:ea typeface="Segoe UI Symbol" panose="020B0502040204020203" pitchFamily="34" charset="0"/>
                <a:cs typeface="Segoe UI" panose="020B0502040204020203" pitchFamily="34" charset="0"/>
              </a:rPr>
              <a:t>same team</a:t>
            </a:r>
            <a:r>
              <a:rPr lang="en-US" altLang="ja-JP" u="sng" dirty="0" smtClean="0">
                <a:uFill>
                  <a:solidFill>
                    <a:schemeClr val="tx1"/>
                  </a:solidFill>
                </a:uFill>
                <a:latin typeface="+mj-lt"/>
                <a:ea typeface="Segoe UI Symbol" panose="020B0502040204020203" pitchFamily="34" charset="0"/>
                <a:cs typeface="Segoe UI" panose="020B0502040204020203" pitchFamily="34" charset="0"/>
              </a:rPr>
              <a:t>.                                          </a:t>
            </a:r>
            <a:endParaRPr lang="en-US" altLang="ja-JP" u="sng" dirty="0">
              <a:uFill>
                <a:solidFill>
                  <a:schemeClr val="tx1"/>
                </a:solidFill>
              </a:uFill>
              <a:latin typeface="+mj-lt"/>
              <a:ea typeface="Segoe UI Symbol" panose="020B0502040204020203" pitchFamily="34" charset="0"/>
              <a:cs typeface="Segoe UI" panose="020B0502040204020203" pitchFamily="34" charset="0"/>
            </a:endParaRPr>
          </a:p>
          <a:p>
            <a:pPr marL="0" indent="0" algn="just">
              <a:lnSpc>
                <a:spcPct val="150000"/>
              </a:lnSpc>
              <a:spcBef>
                <a:spcPts val="768"/>
              </a:spcBef>
              <a:buNone/>
            </a:pPr>
            <a:r>
              <a:rPr lang="en-US" altLang="ja-JP" u="sng" dirty="0">
                <a:uFill>
                  <a:solidFill>
                    <a:schemeClr val="tx1"/>
                  </a:solidFill>
                </a:uFill>
                <a:latin typeface="+mj-lt"/>
                <a:ea typeface="Segoe UI Symbol" panose="020B0502040204020203" pitchFamily="34" charset="0"/>
                <a:cs typeface="Segoe UI" panose="020B0502040204020203" pitchFamily="34" charset="0"/>
              </a:rPr>
              <a:t>   These are </a:t>
            </a:r>
            <a:r>
              <a:rPr lang="en-US" altLang="ja-JP" u="sng" dirty="0">
                <a:solidFill>
                  <a:srgbClr val="FF0000"/>
                </a:solidFill>
                <a:uFill>
                  <a:solidFill>
                    <a:schemeClr val="tx1"/>
                  </a:solidFill>
                </a:uFill>
                <a:latin typeface="+mj-lt"/>
                <a:ea typeface="Segoe UI Symbol" panose="020B0502040204020203" pitchFamily="34" charset="0"/>
                <a:cs typeface="Segoe UI" panose="020B0502040204020203" pitchFamily="34" charset="0"/>
              </a:rPr>
              <a:t>supporters</a:t>
            </a:r>
            <a:r>
              <a:rPr lang="en-US" altLang="ja-JP" u="sng" dirty="0">
                <a:uFill>
                  <a:solidFill>
                    <a:schemeClr val="tx1"/>
                  </a:solidFill>
                </a:uFill>
                <a:latin typeface="+mj-lt"/>
                <a:ea typeface="Segoe UI Symbol" panose="020B0502040204020203" pitchFamily="34" charset="0"/>
                <a:cs typeface="Segoe UI" panose="020B0502040204020203" pitchFamily="34" charset="0"/>
              </a:rPr>
              <a:t> of the Japan national team.  They wear </a:t>
            </a:r>
            <a:r>
              <a:rPr lang="en-US" altLang="ja-JP" u="sng" dirty="0">
                <a:solidFill>
                  <a:srgbClr val="FF0000"/>
                </a:solidFill>
                <a:uFill>
                  <a:solidFill>
                    <a:schemeClr val="tx1"/>
                  </a:solidFill>
                </a:uFill>
                <a:latin typeface="+mj-lt"/>
                <a:ea typeface="Segoe UI Symbol" panose="020B0502040204020203" pitchFamily="34" charset="0"/>
                <a:cs typeface="Segoe UI" panose="020B0502040204020203" pitchFamily="34" charset="0"/>
              </a:rPr>
              <a:t>uniforms</a:t>
            </a:r>
            <a:r>
              <a:rPr lang="en-US" altLang="ja-JP" u="sng" dirty="0">
                <a:uFill>
                  <a:solidFill>
                    <a:schemeClr val="tx1"/>
                  </a:solidFill>
                </a:uFill>
                <a:latin typeface="+mj-lt"/>
                <a:ea typeface="Segoe UI Symbol" panose="020B0502040204020203" pitchFamily="34" charset="0"/>
                <a:cs typeface="Segoe UI" panose="020B0502040204020203" pitchFamily="34" charset="0"/>
              </a:rPr>
              <a:t> to </a:t>
            </a:r>
            <a:r>
              <a:rPr lang="en-US" altLang="ja-JP" u="sng" dirty="0">
                <a:solidFill>
                  <a:srgbClr val="FF0000"/>
                </a:solidFill>
                <a:uFill>
                  <a:solidFill>
                    <a:schemeClr val="tx1"/>
                  </a:solidFill>
                </a:uFill>
                <a:latin typeface="+mj-lt"/>
                <a:ea typeface="Segoe UI Symbol" panose="020B0502040204020203" pitchFamily="34" charset="0"/>
                <a:cs typeface="Segoe UI" panose="020B0502040204020203" pitchFamily="34" charset="0"/>
              </a:rPr>
              <a:t>cheer</a:t>
            </a:r>
            <a:r>
              <a:rPr lang="en-US" altLang="ja-JP" u="sng" dirty="0">
                <a:uFill>
                  <a:solidFill>
                    <a:schemeClr val="tx1"/>
                  </a:solidFill>
                </a:uFill>
                <a:latin typeface="+mj-lt"/>
                <a:ea typeface="Segoe UI Symbol" panose="020B0502040204020203" pitchFamily="34" charset="0"/>
                <a:cs typeface="Segoe UI" panose="020B0502040204020203" pitchFamily="34" charset="0"/>
              </a:rPr>
              <a:t> the </a:t>
            </a:r>
            <a:r>
              <a:rPr lang="en-US" altLang="ja-JP" u="sng" dirty="0" smtClean="0">
                <a:uFill>
                  <a:solidFill>
                    <a:schemeClr val="tx1"/>
                  </a:solidFill>
                </a:uFill>
                <a:latin typeface="+mj-lt"/>
                <a:ea typeface="Segoe UI Symbol" panose="020B0502040204020203" pitchFamily="34" charset="0"/>
                <a:cs typeface="Segoe UI" panose="020B0502040204020203" pitchFamily="34" charset="0"/>
              </a:rPr>
              <a:t>team </a:t>
            </a:r>
            <a:r>
              <a:rPr lang="en-US" altLang="ja-JP" u="sng" dirty="0">
                <a:solidFill>
                  <a:srgbClr val="FF0000"/>
                </a:solidFill>
                <a:uFill>
                  <a:solidFill>
                    <a:schemeClr val="tx1"/>
                  </a:solidFill>
                </a:uFill>
                <a:latin typeface="+mj-lt"/>
                <a:ea typeface="Segoe UI Symbol" panose="020B0502040204020203" pitchFamily="34" charset="0"/>
                <a:cs typeface="Segoe UI" panose="020B0502040204020203" pitchFamily="34" charset="0"/>
              </a:rPr>
              <a:t>on</a:t>
            </a:r>
            <a:r>
              <a:rPr lang="en-US" altLang="ja-JP" u="sng" dirty="0" smtClean="0">
                <a:uFill>
                  <a:solidFill>
                    <a:schemeClr val="tx1"/>
                  </a:solidFill>
                </a:uFill>
                <a:latin typeface="+mj-lt"/>
                <a:ea typeface="Segoe UI Symbol" panose="020B0502040204020203" pitchFamily="34" charset="0"/>
                <a:cs typeface="Segoe UI" panose="020B0502040204020203" pitchFamily="34" charset="0"/>
              </a:rPr>
              <a:t>.</a:t>
            </a:r>
            <a:endParaRPr lang="en-US" altLang="ja-JP" u="sng" dirty="0">
              <a:uFill>
                <a:solidFill>
                  <a:schemeClr val="tx1"/>
                </a:solidFill>
              </a:uFill>
              <a:latin typeface="+mj-lt"/>
              <a:ea typeface="Segoe UI Symbol" panose="020B0502040204020203" pitchFamily="34" charset="0"/>
              <a:cs typeface="Segoe UI" panose="020B0502040204020203" pitchFamily="34" charset="0"/>
            </a:endParaRPr>
          </a:p>
          <a:p>
            <a:pPr marL="0" indent="0" algn="just">
              <a:lnSpc>
                <a:spcPct val="150000"/>
              </a:lnSpc>
              <a:spcBef>
                <a:spcPts val="768"/>
              </a:spcBef>
              <a:buNone/>
            </a:pPr>
            <a:r>
              <a:rPr lang="en-US" altLang="ja-JP" u="sng" dirty="0">
                <a:uFill>
                  <a:solidFill>
                    <a:schemeClr val="tx1"/>
                  </a:solidFill>
                </a:uFill>
                <a:latin typeface="+mj-lt"/>
                <a:ea typeface="Segoe UI Symbol" panose="020B0502040204020203" pitchFamily="34" charset="0"/>
                <a:cs typeface="Segoe UI" panose="020B0502040204020203" pitchFamily="34" charset="0"/>
              </a:rPr>
              <a:t>   Uniforms can tell us many things about a </a:t>
            </a:r>
            <a:r>
              <a:rPr lang="en-US" altLang="ja-JP" u="sng" dirty="0">
                <a:solidFill>
                  <a:srgbClr val="FF0000"/>
                </a:solidFill>
                <a:uFill>
                  <a:solidFill>
                    <a:schemeClr val="tx1"/>
                  </a:solidFill>
                </a:uFill>
                <a:latin typeface="+mj-lt"/>
                <a:ea typeface="Segoe UI Symbol" panose="020B0502040204020203" pitchFamily="34" charset="0"/>
                <a:cs typeface="Segoe UI" panose="020B0502040204020203" pitchFamily="34" charset="0"/>
              </a:rPr>
              <a:t>country</a:t>
            </a:r>
            <a:r>
              <a:rPr lang="en-US" altLang="ja-JP" u="sng" dirty="0" smtClean="0">
                <a:uFill>
                  <a:solidFill>
                    <a:schemeClr val="tx1"/>
                  </a:solidFill>
                </a:uFill>
                <a:latin typeface="+mj-lt"/>
                <a:ea typeface="Segoe UI Symbol" panose="020B0502040204020203" pitchFamily="34" charset="0"/>
                <a:cs typeface="Segoe UI" panose="020B0502040204020203" pitchFamily="34" charset="0"/>
              </a:rPr>
              <a:t>.</a:t>
            </a:r>
            <a:r>
              <a:rPr lang="en-US" altLang="ja-JP" u="sng" dirty="0" smtClean="0">
                <a:uFill>
                  <a:solidFill>
                    <a:schemeClr val="tx1"/>
                  </a:solidFill>
                </a:uFill>
                <a:latin typeface="+mj-lt"/>
                <a:ea typeface="HG創英角ﾎﾟｯﾌﾟ体" panose="040B0A09000000000000" pitchFamily="49" charset="-128"/>
                <a:cs typeface="Segoe UI" panose="020B0502040204020203" pitchFamily="34" charset="0"/>
              </a:rPr>
              <a:t> </a:t>
            </a:r>
            <a:endParaRPr lang="ja-JP" altLang="en-US" u="sng" dirty="0">
              <a:solidFill>
                <a:schemeClr val="bg1"/>
              </a:solidFill>
              <a:uFill>
                <a:solidFill>
                  <a:schemeClr val="tx1"/>
                </a:solidFill>
              </a:uFill>
              <a:latin typeface="+mj-lt"/>
              <a:ea typeface="HG創英角ﾎﾟｯﾌﾟ体" panose="040B0A09000000000000" pitchFamily="49" charset="-128"/>
              <a:cs typeface="Segoe UI" panose="020B0502040204020203" pitchFamily="34" charset="0"/>
            </a:endParaRPr>
          </a:p>
        </p:txBody>
      </p:sp>
      <p:sp>
        <p:nvSpPr>
          <p:cNvPr id="3" name="コンテンツ プレースホルダー 2"/>
          <p:cNvSpPr txBox="1">
            <a:spLocks/>
          </p:cNvSpPr>
          <p:nvPr/>
        </p:nvSpPr>
        <p:spPr>
          <a:xfrm>
            <a:off x="395536" y="116632"/>
            <a:ext cx="3528392" cy="576064"/>
          </a:xfrm>
          <a:prstGeom prst="rect">
            <a:avLst/>
          </a:prstGeom>
        </p:spPr>
        <p:txBody>
          <a:bodyPr vert="horz" lIns="0" tIns="0" rIns="0" bIns="0" rtlCol="0"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sz="4000" b="1" dirty="0" smtClean="0">
                <a:solidFill>
                  <a:srgbClr val="7030A0"/>
                </a:solidFill>
                <a:latin typeface="+mj-lt"/>
                <a:ea typeface="Arial Unicode MS" panose="020B0604020202020204" pitchFamily="50" charset="-128"/>
                <a:cs typeface="Arial Unicode MS" panose="020B0604020202020204" pitchFamily="50" charset="-128"/>
              </a:rPr>
              <a:t>Story Retelling</a:t>
            </a:r>
            <a:endParaRPr lang="ja-JP" altLang="en-US" sz="4000" b="1" dirty="0">
              <a:solidFill>
                <a:srgbClr val="7030A0"/>
              </a:solidFill>
              <a:latin typeface="+mj-lt"/>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3373072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764704"/>
            <a:ext cx="8229600" cy="5433467"/>
          </a:xfrm>
        </p:spPr>
        <p:txBody>
          <a:bodyPr>
            <a:noAutofit/>
          </a:bodyPr>
          <a:lstStyle/>
          <a:p>
            <a:pPr marL="0" indent="0">
              <a:lnSpc>
                <a:spcPct val="150000"/>
              </a:lnSpc>
              <a:buNone/>
            </a:pPr>
            <a:r>
              <a:rPr lang="ja-JP" altLang="en-US" dirty="0" smtClean="0">
                <a:solidFill>
                  <a:srgbClr val="0070C0"/>
                </a:solidFill>
                <a:latin typeface="+mj-ea"/>
                <a:ea typeface="+mj-ea"/>
              </a:rPr>
              <a:t>助動詞 </a:t>
            </a:r>
            <a:r>
              <a:rPr lang="en-US" altLang="ja-JP" dirty="0" smtClean="0">
                <a:solidFill>
                  <a:srgbClr val="0070C0"/>
                </a:solidFill>
                <a:latin typeface="+mj-ea"/>
                <a:ea typeface="+mj-ea"/>
              </a:rPr>
              <a:t>can </a:t>
            </a:r>
            <a:r>
              <a:rPr lang="ja-JP" altLang="en-US" dirty="0" smtClean="0">
                <a:solidFill>
                  <a:srgbClr val="0070C0"/>
                </a:solidFill>
                <a:latin typeface="+mj-ea"/>
                <a:ea typeface="+mj-ea"/>
              </a:rPr>
              <a:t>（可能）</a:t>
            </a:r>
            <a:endParaRPr lang="en-US" altLang="ja-JP" dirty="0">
              <a:solidFill>
                <a:srgbClr val="0070C0"/>
              </a:solidFill>
              <a:latin typeface="+mj-ea"/>
              <a:ea typeface="+mj-ea"/>
            </a:endParaRPr>
          </a:p>
          <a:p>
            <a:pPr marL="0" indent="0">
              <a:lnSpc>
                <a:spcPct val="150000"/>
              </a:lnSpc>
              <a:buNone/>
            </a:pPr>
            <a:r>
              <a:rPr lang="ja-JP" altLang="en-US" dirty="0" smtClean="0"/>
              <a:t>「</a:t>
            </a:r>
            <a:r>
              <a:rPr lang="ja-JP" altLang="en-US" dirty="0" err="1" smtClean="0"/>
              <a:t>～する</a:t>
            </a:r>
            <a:r>
              <a:rPr lang="ja-JP" altLang="en-US" dirty="0" smtClean="0"/>
              <a:t>ことができる」＝</a:t>
            </a:r>
            <a:r>
              <a:rPr lang="en-US" altLang="ja-JP" dirty="0" smtClean="0"/>
              <a:t>can </a:t>
            </a:r>
            <a:r>
              <a:rPr lang="ja-JP" altLang="en-US" dirty="0" smtClean="0"/>
              <a:t>＋ 動詞の原形</a:t>
            </a:r>
            <a:endParaRPr lang="en-US" altLang="ja-JP" dirty="0" smtClean="0"/>
          </a:p>
          <a:p>
            <a:pPr marL="0" indent="0">
              <a:buNone/>
            </a:pPr>
            <a:endParaRPr lang="en-US" altLang="ja-JP" dirty="0"/>
          </a:p>
          <a:p>
            <a:pPr marL="182563" indent="-182563" algn="just">
              <a:spcBef>
                <a:spcPts val="0"/>
              </a:spcBef>
              <a:spcAft>
                <a:spcPts val="3600"/>
              </a:spcAft>
              <a:buNone/>
            </a:pPr>
            <a:r>
              <a:rPr lang="ja-JP" altLang="en-US" dirty="0" smtClean="0"/>
              <a:t>・</a:t>
            </a:r>
            <a:r>
              <a:rPr lang="en-US" altLang="ja-JP" dirty="0" smtClean="0"/>
              <a:t>These uniforms </a:t>
            </a:r>
            <a:r>
              <a:rPr lang="en-US" altLang="ja-JP" b="1" u="sng" dirty="0" smtClean="0">
                <a:solidFill>
                  <a:srgbClr val="0070C0"/>
                </a:solidFill>
                <a:uFill>
                  <a:solidFill>
                    <a:schemeClr val="tx1"/>
                  </a:solidFill>
                </a:uFill>
              </a:rPr>
              <a:t>can</a:t>
            </a:r>
            <a:r>
              <a:rPr lang="en-US" altLang="ja-JP" u="sng" dirty="0" smtClean="0">
                <a:uFill>
                  <a:solidFill>
                    <a:schemeClr val="tx1"/>
                  </a:solidFill>
                </a:uFill>
              </a:rPr>
              <a:t> </a:t>
            </a:r>
            <a:r>
              <a:rPr lang="en-US" altLang="ja-JP" i="1" u="sng" dirty="0" smtClean="0">
                <a:uFill>
                  <a:solidFill>
                    <a:schemeClr val="tx1"/>
                  </a:solidFill>
                </a:uFill>
                <a:latin typeface="Segoe UI" panose="020B0502040204020203" pitchFamily="34" charset="0"/>
                <a:ea typeface="Segoe UI" panose="020B0502040204020203" pitchFamily="34" charset="0"/>
                <a:cs typeface="Segoe UI" panose="020B0502040204020203" pitchFamily="34" charset="0"/>
              </a:rPr>
              <a:t>help</a:t>
            </a:r>
            <a:r>
              <a:rPr lang="en-US" altLang="ja-JP" dirty="0" smtClean="0"/>
              <a:t> unite us with the players.</a:t>
            </a:r>
            <a:r>
              <a:rPr lang="ja-JP" altLang="en-US" dirty="0" smtClean="0"/>
              <a:t>　　　　　　　　　　　　　　　　　　　</a:t>
            </a:r>
            <a:r>
              <a:rPr lang="ja-JP" altLang="en-US" sz="2800" dirty="0" smtClean="0">
                <a:solidFill>
                  <a:srgbClr val="0070C0"/>
                </a:solidFill>
              </a:rPr>
              <a:t>（肯定文）</a:t>
            </a:r>
            <a:endParaRPr lang="en-US" altLang="ja-JP" sz="2800" dirty="0" smtClean="0">
              <a:solidFill>
                <a:srgbClr val="0070C0"/>
              </a:solidFill>
            </a:endParaRPr>
          </a:p>
          <a:p>
            <a:pPr marL="182563" indent="-182563" algn="just">
              <a:spcBef>
                <a:spcPts val="0"/>
              </a:spcBef>
              <a:spcAft>
                <a:spcPts val="3600"/>
              </a:spcAft>
              <a:buNone/>
            </a:pPr>
            <a:r>
              <a:rPr lang="ja-JP" altLang="en-US" dirty="0" smtClean="0"/>
              <a:t>・</a:t>
            </a:r>
            <a:r>
              <a:rPr lang="en-US" altLang="ja-JP" b="1" dirty="0" smtClean="0">
                <a:solidFill>
                  <a:srgbClr val="0070C0"/>
                </a:solidFill>
              </a:rPr>
              <a:t>Can</a:t>
            </a:r>
            <a:r>
              <a:rPr lang="en-US" altLang="ja-JP" dirty="0" smtClean="0"/>
              <a:t> you </a:t>
            </a:r>
            <a:r>
              <a:rPr lang="en-US" altLang="ja-JP" i="1" dirty="0" smtClean="0">
                <a:latin typeface="Segoe UI" panose="020B0502040204020203" pitchFamily="34" charset="0"/>
                <a:ea typeface="Segoe UI" panose="020B0502040204020203" pitchFamily="34" charset="0"/>
                <a:cs typeface="Segoe UI" panose="020B0502040204020203" pitchFamily="34" charset="0"/>
              </a:rPr>
              <a:t>speak</a:t>
            </a:r>
            <a:r>
              <a:rPr lang="en-US" altLang="ja-JP" dirty="0" smtClean="0"/>
              <a:t> French</a:t>
            </a:r>
            <a:r>
              <a:rPr lang="ja-JP" altLang="en-US" dirty="0" smtClean="0"/>
              <a:t>？　　　　　　　　  </a:t>
            </a:r>
            <a:r>
              <a:rPr lang="ja-JP" altLang="en-US" sz="2800" dirty="0" smtClean="0">
                <a:solidFill>
                  <a:srgbClr val="0070C0"/>
                </a:solidFill>
              </a:rPr>
              <a:t>（疑問文）</a:t>
            </a:r>
            <a:endParaRPr lang="en-US" altLang="ja-JP" sz="2800" dirty="0" smtClean="0">
              <a:solidFill>
                <a:srgbClr val="0070C0"/>
              </a:solidFill>
            </a:endParaRPr>
          </a:p>
          <a:p>
            <a:pPr marL="182563" indent="-182563" algn="just">
              <a:spcBef>
                <a:spcPts val="0"/>
              </a:spcBef>
              <a:spcAft>
                <a:spcPts val="3600"/>
              </a:spcAft>
              <a:buNone/>
            </a:pPr>
            <a:r>
              <a:rPr lang="ja-JP" altLang="en-US" dirty="0" smtClean="0"/>
              <a:t>・</a:t>
            </a:r>
            <a:r>
              <a:rPr lang="en-US" altLang="ja-JP" dirty="0" smtClean="0"/>
              <a:t>I </a:t>
            </a:r>
            <a:r>
              <a:rPr lang="en-US" altLang="ja-JP" b="1" dirty="0" smtClean="0">
                <a:solidFill>
                  <a:srgbClr val="0070C0"/>
                </a:solidFill>
              </a:rPr>
              <a:t>can’t</a:t>
            </a:r>
            <a:r>
              <a:rPr lang="en-US" altLang="ja-JP" dirty="0" smtClean="0"/>
              <a:t> </a:t>
            </a:r>
            <a:r>
              <a:rPr lang="en-US" altLang="ja-JP" i="1" dirty="0" smtClean="0">
                <a:latin typeface="Segoe UI" panose="020B0502040204020203" pitchFamily="34" charset="0"/>
                <a:ea typeface="Segoe UI" panose="020B0502040204020203" pitchFamily="34" charset="0"/>
                <a:cs typeface="Segoe UI" panose="020B0502040204020203" pitchFamily="34" charset="0"/>
              </a:rPr>
              <a:t>play</a:t>
            </a:r>
            <a:r>
              <a:rPr lang="en-US" altLang="ja-JP" dirty="0" smtClean="0"/>
              <a:t> soccer very well.</a:t>
            </a:r>
            <a:r>
              <a:rPr lang="ja-JP" altLang="en-US" dirty="0" smtClean="0"/>
              <a:t>　               </a:t>
            </a:r>
            <a:r>
              <a:rPr lang="ja-JP" altLang="en-US" sz="2800" dirty="0" smtClean="0">
                <a:solidFill>
                  <a:srgbClr val="0070C0"/>
                </a:solidFill>
              </a:rPr>
              <a:t>（否定文）</a:t>
            </a:r>
            <a:endParaRPr lang="en-US" altLang="ja-JP" sz="2800" dirty="0" smtClean="0">
              <a:solidFill>
                <a:srgbClr val="0070C0"/>
              </a:solidFill>
            </a:endParaRPr>
          </a:p>
        </p:txBody>
      </p:sp>
      <p:sp>
        <p:nvSpPr>
          <p:cNvPr id="4" name="コンテンツ プレースホルダー 2"/>
          <p:cNvSpPr txBox="1">
            <a:spLocks/>
          </p:cNvSpPr>
          <p:nvPr/>
        </p:nvSpPr>
        <p:spPr>
          <a:xfrm>
            <a:off x="395536" y="116632"/>
            <a:ext cx="3528392" cy="576064"/>
          </a:xfrm>
          <a:prstGeom prst="rect">
            <a:avLst/>
          </a:prstGeom>
        </p:spPr>
        <p:txBody>
          <a:bodyPr vert="horz" lIns="0" tIns="0" rIns="0" bIns="0" rtlCol="0"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sz="4000" b="1" dirty="0" smtClean="0">
                <a:solidFill>
                  <a:srgbClr val="7030A0"/>
                </a:solidFill>
                <a:latin typeface="+mj-lt"/>
                <a:ea typeface="Arial Unicode MS" panose="020B0604020202020204" pitchFamily="50" charset="-128"/>
                <a:cs typeface="Arial Unicode MS" panose="020B0604020202020204" pitchFamily="50" charset="-128"/>
              </a:rPr>
              <a:t>Grammar</a:t>
            </a:r>
            <a:endParaRPr lang="ja-JP" altLang="en-US" sz="4000" b="1" dirty="0">
              <a:solidFill>
                <a:srgbClr val="7030A0"/>
              </a:solidFill>
              <a:latin typeface="+mj-lt"/>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546200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908720"/>
            <a:ext cx="8229600" cy="4857403"/>
          </a:xfrm>
        </p:spPr>
        <p:txBody>
          <a:bodyPr>
            <a:noAutofit/>
          </a:bodyPr>
          <a:lstStyle/>
          <a:p>
            <a:pPr marL="514350" indent="-514350">
              <a:buFont typeface="+mj-lt"/>
              <a:buAutoNum type="arabicPeriod"/>
            </a:pPr>
            <a:r>
              <a:rPr lang="en-US" altLang="ja-JP" dirty="0" smtClean="0">
                <a:solidFill>
                  <a:srgbClr val="0070C0"/>
                </a:solidFill>
              </a:rPr>
              <a:t>7</a:t>
            </a:r>
            <a:r>
              <a:rPr lang="ja-JP" altLang="en-US" dirty="0" smtClean="0">
                <a:solidFill>
                  <a:srgbClr val="0070C0"/>
                </a:solidFill>
              </a:rPr>
              <a:t>時までに帰らなければならない。</a:t>
            </a:r>
            <a:endParaRPr lang="en-US" altLang="ja-JP" dirty="0" smtClean="0">
              <a:solidFill>
                <a:srgbClr val="0070C0"/>
              </a:solidFill>
            </a:endParaRPr>
          </a:p>
          <a:p>
            <a:pPr marL="0" indent="0">
              <a:buNone/>
            </a:pPr>
            <a:r>
              <a:rPr lang="ja-JP" altLang="en-US" dirty="0" smtClean="0"/>
              <a:t>　　</a:t>
            </a:r>
            <a:r>
              <a:rPr lang="en-US" altLang="ja-JP" dirty="0" smtClean="0"/>
              <a:t>We </a:t>
            </a:r>
            <a:r>
              <a:rPr lang="en-US" altLang="ja-JP" u="sng" dirty="0" smtClean="0"/>
              <a:t>               </a:t>
            </a:r>
            <a:r>
              <a:rPr lang="en-US" altLang="ja-JP" dirty="0" smtClean="0"/>
              <a:t> get home by 7:00.</a:t>
            </a:r>
          </a:p>
          <a:p>
            <a:pPr marL="0" indent="0">
              <a:buNone/>
            </a:pPr>
            <a:endParaRPr lang="en-US" altLang="ja-JP" dirty="0" smtClean="0">
              <a:solidFill>
                <a:srgbClr val="0070C0"/>
              </a:solidFill>
            </a:endParaRPr>
          </a:p>
          <a:p>
            <a:pPr marL="514350" indent="-514350">
              <a:buFont typeface="+mj-lt"/>
              <a:buAutoNum type="arabicPeriod" startAt="2"/>
            </a:pPr>
            <a:r>
              <a:rPr lang="ja-JP" altLang="en-US" dirty="0">
                <a:solidFill>
                  <a:srgbClr val="0070C0"/>
                </a:solidFill>
              </a:rPr>
              <a:t>お名前</a:t>
            </a:r>
            <a:r>
              <a:rPr lang="ja-JP" altLang="en-US" dirty="0" smtClean="0">
                <a:solidFill>
                  <a:srgbClr val="0070C0"/>
                </a:solidFill>
              </a:rPr>
              <a:t>を教えてもらえますか。</a:t>
            </a:r>
            <a:endParaRPr lang="en-US" altLang="ja-JP" dirty="0" smtClean="0">
              <a:solidFill>
                <a:srgbClr val="0070C0"/>
              </a:solidFill>
            </a:endParaRPr>
          </a:p>
          <a:p>
            <a:pPr marL="0" indent="0">
              <a:buNone/>
            </a:pPr>
            <a:r>
              <a:rPr lang="en-US" altLang="ja-JP" dirty="0"/>
              <a:t> </a:t>
            </a:r>
            <a:r>
              <a:rPr lang="en-US" altLang="ja-JP" dirty="0" smtClean="0"/>
              <a:t>      </a:t>
            </a:r>
            <a:r>
              <a:rPr lang="en-US" altLang="ja-JP" u="sng" dirty="0" smtClean="0"/>
              <a:t>               </a:t>
            </a:r>
            <a:r>
              <a:rPr lang="en-US" altLang="ja-JP" dirty="0" smtClean="0"/>
              <a:t> I have your name?</a:t>
            </a:r>
          </a:p>
          <a:p>
            <a:pPr marL="0" indent="0">
              <a:buNone/>
            </a:pPr>
            <a:endParaRPr lang="en-US" altLang="ja-JP" dirty="0" smtClean="0">
              <a:solidFill>
                <a:srgbClr val="0070C0"/>
              </a:solidFill>
            </a:endParaRPr>
          </a:p>
          <a:p>
            <a:pPr marL="514350" indent="-514350">
              <a:buFont typeface="+mj-lt"/>
              <a:buAutoNum type="arabicPeriod" startAt="3"/>
            </a:pPr>
            <a:r>
              <a:rPr lang="ja-JP" altLang="en-US" dirty="0">
                <a:solidFill>
                  <a:srgbClr val="0070C0"/>
                </a:solidFill>
              </a:rPr>
              <a:t>私</a:t>
            </a:r>
            <a:r>
              <a:rPr lang="ja-JP" altLang="en-US" dirty="0" smtClean="0">
                <a:solidFill>
                  <a:srgbClr val="0070C0"/>
                </a:solidFill>
              </a:rPr>
              <a:t>はまったく泳げない。</a:t>
            </a:r>
            <a:endParaRPr lang="en-US" altLang="ja-JP" dirty="0" smtClean="0">
              <a:solidFill>
                <a:srgbClr val="0070C0"/>
              </a:solidFill>
            </a:endParaRPr>
          </a:p>
          <a:p>
            <a:pPr marL="0" indent="0">
              <a:buNone/>
            </a:pPr>
            <a:r>
              <a:rPr lang="en-US" altLang="ja-JP" dirty="0"/>
              <a:t> </a:t>
            </a:r>
            <a:r>
              <a:rPr lang="en-US" altLang="ja-JP" dirty="0" smtClean="0"/>
              <a:t>      I </a:t>
            </a:r>
            <a:r>
              <a:rPr lang="en-US" altLang="ja-JP" u="sng" dirty="0" smtClean="0"/>
              <a:t>              </a:t>
            </a:r>
            <a:r>
              <a:rPr lang="en-US" altLang="ja-JP" dirty="0" smtClean="0"/>
              <a:t> swim at all.</a:t>
            </a:r>
          </a:p>
        </p:txBody>
      </p:sp>
      <p:sp>
        <p:nvSpPr>
          <p:cNvPr id="4" name="コンテンツ プレースホルダー 2"/>
          <p:cNvSpPr txBox="1">
            <a:spLocks/>
          </p:cNvSpPr>
          <p:nvPr/>
        </p:nvSpPr>
        <p:spPr>
          <a:xfrm>
            <a:off x="1835696" y="1268760"/>
            <a:ext cx="1334291"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just">
              <a:lnSpc>
                <a:spcPct val="150000"/>
              </a:lnSpc>
              <a:buNone/>
            </a:pPr>
            <a:r>
              <a:rPr lang="en-US" altLang="ja-JP" dirty="0" smtClean="0">
                <a:solidFill>
                  <a:srgbClr val="FF0000"/>
                </a:solidFill>
              </a:rPr>
              <a:t>must</a:t>
            </a:r>
            <a:endParaRPr lang="en-US" altLang="ja-JP" dirty="0">
              <a:solidFill>
                <a:srgbClr val="FF0000"/>
              </a:solidFill>
            </a:endParaRPr>
          </a:p>
        </p:txBody>
      </p:sp>
      <p:sp>
        <p:nvSpPr>
          <p:cNvPr id="5" name="コンテンツ プレースホルダー 2"/>
          <p:cNvSpPr txBox="1">
            <a:spLocks/>
          </p:cNvSpPr>
          <p:nvPr/>
        </p:nvSpPr>
        <p:spPr>
          <a:xfrm>
            <a:off x="1301883" y="2996952"/>
            <a:ext cx="1334291"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just">
              <a:lnSpc>
                <a:spcPct val="150000"/>
              </a:lnSpc>
              <a:buNone/>
            </a:pPr>
            <a:r>
              <a:rPr lang="en-US" altLang="ja-JP" dirty="0" smtClean="0">
                <a:solidFill>
                  <a:srgbClr val="FF0000"/>
                </a:solidFill>
              </a:rPr>
              <a:t>May</a:t>
            </a:r>
            <a:endParaRPr lang="en-US" altLang="ja-JP" dirty="0">
              <a:solidFill>
                <a:srgbClr val="FF0000"/>
              </a:solidFill>
            </a:endParaRPr>
          </a:p>
        </p:txBody>
      </p:sp>
      <p:sp>
        <p:nvSpPr>
          <p:cNvPr id="6" name="コンテンツ プレースホルダー 2"/>
          <p:cNvSpPr txBox="1">
            <a:spLocks/>
          </p:cNvSpPr>
          <p:nvPr/>
        </p:nvSpPr>
        <p:spPr>
          <a:xfrm>
            <a:off x="1475656" y="4797152"/>
            <a:ext cx="1334291"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just">
              <a:lnSpc>
                <a:spcPct val="150000"/>
              </a:lnSpc>
              <a:buNone/>
            </a:pPr>
            <a:r>
              <a:rPr lang="en-US" altLang="ja-JP" dirty="0" smtClean="0">
                <a:solidFill>
                  <a:srgbClr val="FF0000"/>
                </a:solidFill>
              </a:rPr>
              <a:t>can’t</a:t>
            </a:r>
            <a:endParaRPr lang="en-US" altLang="ja-JP" dirty="0">
              <a:solidFill>
                <a:srgbClr val="FF0000"/>
              </a:solidFill>
            </a:endParaRPr>
          </a:p>
        </p:txBody>
      </p:sp>
      <p:sp>
        <p:nvSpPr>
          <p:cNvPr id="7" name="コンテンツ プレースホルダー 2"/>
          <p:cNvSpPr txBox="1">
            <a:spLocks/>
          </p:cNvSpPr>
          <p:nvPr/>
        </p:nvSpPr>
        <p:spPr>
          <a:xfrm>
            <a:off x="395536" y="116632"/>
            <a:ext cx="3528392" cy="576064"/>
          </a:xfrm>
          <a:prstGeom prst="rect">
            <a:avLst/>
          </a:prstGeom>
        </p:spPr>
        <p:txBody>
          <a:bodyPr vert="horz" lIns="0" tIns="0" rIns="0" bIns="0" rtlCol="0"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sz="4000" b="1" dirty="0" smtClean="0">
                <a:solidFill>
                  <a:srgbClr val="7030A0"/>
                </a:solidFill>
                <a:latin typeface="+mj-lt"/>
                <a:ea typeface="Arial Unicode MS" panose="020B0604020202020204" pitchFamily="50" charset="-128"/>
                <a:cs typeface="Arial Unicode MS" panose="020B0604020202020204" pitchFamily="50" charset="-128"/>
              </a:rPr>
              <a:t>Practice</a:t>
            </a:r>
            <a:endParaRPr lang="ja-JP" altLang="en-US" sz="4000" b="1" dirty="0">
              <a:solidFill>
                <a:srgbClr val="7030A0"/>
              </a:solidFill>
              <a:latin typeface="+mj-lt"/>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344909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476672"/>
            <a:ext cx="8229600" cy="5832648"/>
          </a:xfrm>
        </p:spPr>
        <p:txBody>
          <a:bodyPr>
            <a:noAutofit/>
          </a:bodyPr>
          <a:lstStyle/>
          <a:p>
            <a:pPr marL="0" indent="0">
              <a:lnSpc>
                <a:spcPts val="4000"/>
              </a:lnSpc>
              <a:buNone/>
            </a:pPr>
            <a:r>
              <a:rPr lang="ja-JP" altLang="en-US" sz="2800" dirty="0" smtClean="0"/>
              <a:t>　</a:t>
            </a:r>
            <a:r>
              <a:rPr lang="en-US" altLang="ja-JP" sz="2800" dirty="0"/>
              <a:t>The FIFA World Cup is the championship of the national soccer teams from all over the world.  It is the largest sporting event in the world.  More people watch it than the Olympics.</a:t>
            </a:r>
            <a:endParaRPr lang="ja-JP" altLang="ja-JP" sz="2800" dirty="0"/>
          </a:p>
          <a:p>
            <a:pPr marL="0" indent="0">
              <a:lnSpc>
                <a:spcPts val="4000"/>
              </a:lnSpc>
              <a:buNone/>
            </a:pPr>
            <a:r>
              <a:rPr lang="ja-JP" altLang="en-US" sz="2800" dirty="0" smtClean="0"/>
              <a:t>　</a:t>
            </a:r>
            <a:r>
              <a:rPr lang="en-US" altLang="ja-JP" sz="2800" dirty="0" smtClean="0"/>
              <a:t>During </a:t>
            </a:r>
            <a:r>
              <a:rPr lang="en-US" altLang="ja-JP" sz="2800" dirty="0"/>
              <a:t>the championship, the world’s top players play their best for their country.  But we the supporters have a role in the game, too.  Many of us wear our favorite team’s uniform to cheer them on.  These uniforms can help unite us with the players.</a:t>
            </a:r>
            <a:endParaRPr lang="ja-JP" altLang="ja-JP" sz="2800" dirty="0"/>
          </a:p>
          <a:p>
            <a:pPr marL="0" indent="0">
              <a:lnSpc>
                <a:spcPts val="4000"/>
              </a:lnSpc>
              <a:buNone/>
            </a:pPr>
            <a:r>
              <a:rPr lang="ja-JP" altLang="en-US" sz="2800" dirty="0" smtClean="0"/>
              <a:t>　</a:t>
            </a:r>
            <a:r>
              <a:rPr lang="en-US" altLang="ja-JP" sz="2800" dirty="0" smtClean="0"/>
              <a:t>Uniforms</a:t>
            </a:r>
            <a:r>
              <a:rPr lang="en-US" altLang="ja-JP" sz="2800" dirty="0"/>
              <a:t>, however, do more than just unite people.  They can tell us many things about a country.</a:t>
            </a:r>
            <a:endParaRPr lang="ja-JP" altLang="ja-JP" sz="2800" dirty="0"/>
          </a:p>
        </p:txBody>
      </p:sp>
      <p:pic>
        <p:nvPicPr>
          <p:cNvPr id="5" name="01 トラック 49.mp3">
            <a:hlinkClick r:id="" action="ppaction://media"/>
          </p:cNvPr>
          <p:cNvPicPr>
            <a:picLocks noChangeAspect="1"/>
          </p:cNvPicPr>
          <p:nvPr>
            <a:audioFile r:link="rId1"/>
            <p:extLst>
              <p:ext uri="{DAA4B4D4-6D71-4841-9C94-3DE7FCFB9230}">
                <p14:media xmlns:p14="http://schemas.microsoft.com/office/powerpoint/2010/main" r:embed="rId2">
                  <p14:trim st="2561.937" end="3522.6636"/>
                </p14:media>
              </p:ext>
            </p:extLst>
          </p:nvPr>
        </p:nvPicPr>
        <p:blipFill>
          <a:blip r:embed="rId4"/>
          <a:stretch>
            <a:fillRect/>
          </a:stretch>
        </p:blipFill>
        <p:spPr>
          <a:xfrm>
            <a:off x="251520" y="530424"/>
            <a:ext cx="440432" cy="440432"/>
          </a:xfrm>
          <a:prstGeom prst="rect">
            <a:avLst/>
          </a:prstGeom>
        </p:spPr>
      </p:pic>
    </p:spTree>
    <p:extLst>
      <p:ext uri="{BB962C8B-B14F-4D97-AF65-F5344CB8AC3E}">
        <p14:creationId xmlns:p14="http://schemas.microsoft.com/office/powerpoint/2010/main" val="28791960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64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260648"/>
            <a:ext cx="8229600" cy="5505475"/>
          </a:xfrm>
        </p:spPr>
        <p:txBody>
          <a:bodyPr>
            <a:noAutofit/>
          </a:bodyPr>
          <a:lstStyle/>
          <a:p>
            <a:pPr marL="0" indent="0">
              <a:lnSpc>
                <a:spcPct val="200000"/>
              </a:lnSpc>
              <a:buNone/>
            </a:pPr>
            <a:r>
              <a:rPr lang="ja-JP" altLang="en-US" dirty="0" smtClean="0"/>
              <a:t>　</a:t>
            </a:r>
            <a:r>
              <a:rPr lang="en-US" altLang="ja-JP" dirty="0" smtClean="0"/>
              <a:t>The </a:t>
            </a:r>
            <a:r>
              <a:rPr lang="en-US" altLang="ja-JP" dirty="0"/>
              <a:t>FIFA World Cup is the championship of the national soccer teams from all over the world.  It is the largest sporting event in the world.  More people watch it than the Olympics</a:t>
            </a:r>
            <a:r>
              <a:rPr lang="en-US" altLang="ja-JP" dirty="0" smtClean="0"/>
              <a:t>.</a:t>
            </a:r>
            <a:endParaRPr lang="ja-JP" altLang="ja-JP" dirty="0"/>
          </a:p>
        </p:txBody>
      </p:sp>
      <p:pic>
        <p:nvPicPr>
          <p:cNvPr id="4" name="01 トラック 49.mp3">
            <a:hlinkClick r:id="" action="ppaction://media"/>
          </p:cNvPr>
          <p:cNvPicPr>
            <a:picLocks noChangeAspect="1"/>
          </p:cNvPicPr>
          <p:nvPr>
            <a:audioFile r:link="rId1"/>
            <p:extLst>
              <p:ext uri="{DAA4B4D4-6D71-4841-9C94-3DE7FCFB9230}">
                <p14:media xmlns:p14="http://schemas.microsoft.com/office/powerpoint/2010/main" r:embed="rId2">
                  <p14:trim st="2561.937" end="29996.0124"/>
                </p14:media>
              </p:ext>
            </p:extLst>
          </p:nvPr>
        </p:nvPicPr>
        <p:blipFill>
          <a:blip r:embed="rId4"/>
          <a:stretch>
            <a:fillRect/>
          </a:stretch>
        </p:blipFill>
        <p:spPr>
          <a:xfrm>
            <a:off x="251520" y="684312"/>
            <a:ext cx="440432" cy="440432"/>
          </a:xfrm>
          <a:prstGeom prst="rect">
            <a:avLst/>
          </a:prstGeom>
        </p:spPr>
      </p:pic>
    </p:spTree>
    <p:extLst>
      <p:ext uri="{BB962C8B-B14F-4D97-AF65-F5344CB8AC3E}">
        <p14:creationId xmlns:p14="http://schemas.microsoft.com/office/powerpoint/2010/main" val="35614132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6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260648"/>
            <a:ext cx="8229600" cy="5904656"/>
          </a:xfrm>
        </p:spPr>
        <p:txBody>
          <a:bodyPr>
            <a:noAutofit/>
          </a:bodyPr>
          <a:lstStyle/>
          <a:p>
            <a:pPr marL="0" indent="0">
              <a:lnSpc>
                <a:spcPct val="200000"/>
              </a:lnSpc>
              <a:buNone/>
            </a:pPr>
            <a:r>
              <a:rPr lang="ja-JP" altLang="en-US" dirty="0" smtClean="0"/>
              <a:t>　</a:t>
            </a:r>
            <a:r>
              <a:rPr lang="en-US" altLang="ja-JP" dirty="0" smtClean="0"/>
              <a:t>During </a:t>
            </a:r>
            <a:r>
              <a:rPr lang="en-US" altLang="ja-JP" dirty="0"/>
              <a:t>the championship, the world’s top players play their best for their country.  </a:t>
            </a:r>
            <a:r>
              <a:rPr lang="en-US" altLang="ja-JP" dirty="0" smtClean="0"/>
              <a:t>We </a:t>
            </a:r>
            <a:r>
              <a:rPr lang="en-US" altLang="ja-JP" dirty="0"/>
              <a:t>the supporters </a:t>
            </a:r>
            <a:r>
              <a:rPr lang="en-US" altLang="ja-JP" dirty="0" smtClean="0"/>
              <a:t>also have </a:t>
            </a:r>
            <a:r>
              <a:rPr lang="en-US" altLang="ja-JP" dirty="0"/>
              <a:t>a role in the </a:t>
            </a:r>
            <a:r>
              <a:rPr lang="en-US" altLang="ja-JP" dirty="0" smtClean="0"/>
              <a:t>game.  </a:t>
            </a:r>
            <a:r>
              <a:rPr lang="en-US" altLang="ja-JP" dirty="0"/>
              <a:t>Many of us wear our favorite team’s uniform to cheer them on.  These uniforms can help unite us with the players</a:t>
            </a:r>
            <a:r>
              <a:rPr lang="en-US" altLang="ja-JP" dirty="0" smtClean="0"/>
              <a:t>.</a:t>
            </a:r>
            <a:endParaRPr lang="ja-JP" altLang="ja-JP" dirty="0"/>
          </a:p>
        </p:txBody>
      </p:sp>
      <p:pic>
        <p:nvPicPr>
          <p:cNvPr id="5" name="01 トラック 49.mp3">
            <a:hlinkClick r:id="" action="ppaction://media"/>
          </p:cNvPr>
          <p:cNvPicPr>
            <a:picLocks noChangeAspect="1"/>
          </p:cNvPicPr>
          <p:nvPr>
            <a:audioFile r:link="rId1"/>
            <p:extLst>
              <p:ext uri="{DAA4B4D4-6D71-4841-9C94-3DE7FCFB9230}">
                <p14:media xmlns:p14="http://schemas.microsoft.com/office/powerpoint/2010/main" r:embed="rId2">
                  <p14:trim st="15371.6224" end="11421.9692"/>
                </p14:media>
              </p:ext>
            </p:extLst>
          </p:nvPr>
        </p:nvPicPr>
        <p:blipFill>
          <a:blip r:embed="rId4"/>
          <a:stretch>
            <a:fillRect/>
          </a:stretch>
        </p:blipFill>
        <p:spPr>
          <a:xfrm>
            <a:off x="251520" y="684312"/>
            <a:ext cx="440432" cy="440432"/>
          </a:xfrm>
          <a:prstGeom prst="rect">
            <a:avLst/>
          </a:prstGeom>
        </p:spPr>
      </p:pic>
    </p:spTree>
    <p:extLst>
      <p:ext uri="{BB962C8B-B14F-4D97-AF65-F5344CB8AC3E}">
        <p14:creationId xmlns:p14="http://schemas.microsoft.com/office/powerpoint/2010/main" val="40320656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3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260648"/>
            <a:ext cx="8229600" cy="5904656"/>
          </a:xfrm>
        </p:spPr>
        <p:txBody>
          <a:bodyPr>
            <a:noAutofit/>
          </a:bodyPr>
          <a:lstStyle/>
          <a:p>
            <a:pPr marL="0" indent="0">
              <a:lnSpc>
                <a:spcPct val="200000"/>
              </a:lnSpc>
              <a:buNone/>
            </a:pPr>
            <a:r>
              <a:rPr lang="ja-JP" altLang="en-US" dirty="0" smtClean="0"/>
              <a:t>　</a:t>
            </a:r>
            <a:r>
              <a:rPr lang="en-US" altLang="ja-JP" dirty="0" smtClean="0"/>
              <a:t>Uniforms, however, do more than just unite people.  They can tell us many things about a country.</a:t>
            </a:r>
            <a:endParaRPr lang="ja-JP" altLang="ja-JP" dirty="0"/>
          </a:p>
        </p:txBody>
      </p:sp>
      <p:pic>
        <p:nvPicPr>
          <p:cNvPr id="6" name="01 トラック 49.mp3">
            <a:hlinkClick r:id="" action="ppaction://media"/>
          </p:cNvPr>
          <p:cNvPicPr>
            <a:picLocks noChangeAspect="1"/>
          </p:cNvPicPr>
          <p:nvPr>
            <a:audioFile r:link="rId1"/>
            <p:extLst>
              <p:ext uri="{DAA4B4D4-6D71-4841-9C94-3DE7FCFB9230}">
                <p14:media xmlns:p14="http://schemas.microsoft.com/office/powerpoint/2010/main" r:embed="rId2">
                  <p14:trim st="33625.424" end="4163.1468"/>
                </p14:media>
              </p:ext>
            </p:extLst>
          </p:nvPr>
        </p:nvPicPr>
        <p:blipFill>
          <a:blip r:embed="rId4"/>
          <a:stretch>
            <a:fillRect/>
          </a:stretch>
        </p:blipFill>
        <p:spPr>
          <a:xfrm>
            <a:off x="251520" y="684312"/>
            <a:ext cx="440432" cy="440432"/>
          </a:xfrm>
          <a:prstGeom prst="rect">
            <a:avLst/>
          </a:prstGeom>
        </p:spPr>
      </p:pic>
    </p:spTree>
    <p:extLst>
      <p:ext uri="{BB962C8B-B14F-4D97-AF65-F5344CB8AC3E}">
        <p14:creationId xmlns:p14="http://schemas.microsoft.com/office/powerpoint/2010/main" val="9674332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3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845096"/>
            <a:ext cx="8075240" cy="1215752"/>
          </a:xfrm>
        </p:spPr>
        <p:txBody>
          <a:bodyPr>
            <a:noAutofit/>
          </a:bodyPr>
          <a:lstStyle/>
          <a:p>
            <a:pPr marL="514350" indent="-514350" algn="just">
              <a:spcBef>
                <a:spcPts val="0"/>
              </a:spcBef>
              <a:spcAft>
                <a:spcPts val="3000"/>
              </a:spcAft>
              <a:buFont typeface="+mj-lt"/>
              <a:buAutoNum type="arabicPeriod"/>
            </a:pPr>
            <a:r>
              <a:rPr lang="en-US" altLang="ja-JP" dirty="0"/>
              <a:t>Which sporting event do more people watch, the FIFA World Cup or the Olympics</a:t>
            </a:r>
            <a:r>
              <a:rPr lang="en-US" altLang="ja-JP" dirty="0" smtClean="0"/>
              <a:t>?</a:t>
            </a:r>
          </a:p>
        </p:txBody>
      </p:sp>
      <p:sp>
        <p:nvSpPr>
          <p:cNvPr id="11" name="コンテンツ プレースホルダー 2"/>
          <p:cNvSpPr txBox="1">
            <a:spLocks/>
          </p:cNvSpPr>
          <p:nvPr/>
        </p:nvSpPr>
        <p:spPr>
          <a:xfrm>
            <a:off x="1043608" y="1844824"/>
            <a:ext cx="5544616"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just">
              <a:lnSpc>
                <a:spcPct val="150000"/>
              </a:lnSpc>
              <a:buNone/>
            </a:pPr>
            <a:r>
              <a:rPr lang="en-US" altLang="ja-JP" dirty="0" smtClean="0">
                <a:solidFill>
                  <a:srgbClr val="FF0000"/>
                </a:solidFill>
              </a:rPr>
              <a:t>The FIFA World Cup.</a:t>
            </a:r>
            <a:endParaRPr lang="en-US" altLang="ja-JP" dirty="0">
              <a:solidFill>
                <a:srgbClr val="FF0000"/>
              </a:solidFill>
            </a:endParaRPr>
          </a:p>
        </p:txBody>
      </p:sp>
      <p:sp>
        <p:nvSpPr>
          <p:cNvPr id="13" name="コンテンツ プレースホルダー 2"/>
          <p:cNvSpPr txBox="1">
            <a:spLocks/>
          </p:cNvSpPr>
          <p:nvPr/>
        </p:nvSpPr>
        <p:spPr>
          <a:xfrm>
            <a:off x="395536" y="116632"/>
            <a:ext cx="3528392" cy="576064"/>
          </a:xfrm>
          <a:prstGeom prst="rect">
            <a:avLst/>
          </a:prstGeom>
        </p:spPr>
        <p:txBody>
          <a:bodyPr vert="horz" lIns="0" tIns="0" rIns="0" bIns="0" rtlCol="0"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sz="4000" b="1" dirty="0" smtClean="0">
                <a:solidFill>
                  <a:srgbClr val="7030A0"/>
                </a:solidFill>
                <a:latin typeface="+mj-lt"/>
                <a:ea typeface="Arial Unicode MS" panose="020B0604020202020204" pitchFamily="50" charset="-128"/>
                <a:cs typeface="Arial Unicode MS" panose="020B0604020202020204" pitchFamily="50" charset="-128"/>
              </a:rPr>
              <a:t>Q &amp; A</a:t>
            </a:r>
            <a:endParaRPr lang="ja-JP" altLang="en-US" sz="4000" b="1" dirty="0">
              <a:solidFill>
                <a:srgbClr val="7030A0"/>
              </a:solidFill>
              <a:latin typeface="+mj-lt"/>
              <a:ea typeface="Arial Unicode MS" panose="020B0604020202020204" pitchFamily="50" charset="-128"/>
              <a:cs typeface="Arial Unicode MS" panose="020B0604020202020204" pitchFamily="50" charset="-128"/>
            </a:endParaRPr>
          </a:p>
        </p:txBody>
      </p:sp>
      <p:sp>
        <p:nvSpPr>
          <p:cNvPr id="14" name="コンテンツ プレースホルダー 2"/>
          <p:cNvSpPr txBox="1">
            <a:spLocks/>
          </p:cNvSpPr>
          <p:nvPr/>
        </p:nvSpPr>
        <p:spPr>
          <a:xfrm>
            <a:off x="1043608" y="3356992"/>
            <a:ext cx="7289340" cy="11521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just">
              <a:buNone/>
            </a:pPr>
            <a:r>
              <a:rPr lang="en-US" altLang="ja-JP" dirty="0">
                <a:solidFill>
                  <a:srgbClr val="FF0000"/>
                </a:solidFill>
              </a:rPr>
              <a:t>Supporters wear their favorite team's uniform to cheer them on. </a:t>
            </a:r>
          </a:p>
        </p:txBody>
      </p:sp>
      <p:sp>
        <p:nvSpPr>
          <p:cNvPr id="15" name="コンテンツ プレースホルダー 2"/>
          <p:cNvSpPr txBox="1">
            <a:spLocks/>
          </p:cNvSpPr>
          <p:nvPr/>
        </p:nvSpPr>
        <p:spPr>
          <a:xfrm>
            <a:off x="529208" y="2564904"/>
            <a:ext cx="8075240" cy="8959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just">
              <a:lnSpc>
                <a:spcPct val="150000"/>
              </a:lnSpc>
              <a:spcBef>
                <a:spcPts val="0"/>
              </a:spcBef>
              <a:spcAft>
                <a:spcPts val="3000"/>
              </a:spcAft>
              <a:buNone/>
            </a:pPr>
            <a:r>
              <a:rPr lang="en-US" altLang="ja-JP" dirty="0" smtClean="0"/>
              <a:t>2. What </a:t>
            </a:r>
            <a:r>
              <a:rPr lang="en-US" altLang="ja-JP" dirty="0"/>
              <a:t>role do supporters have in the game</a:t>
            </a:r>
            <a:r>
              <a:rPr lang="en-US" altLang="ja-JP" dirty="0" smtClean="0"/>
              <a:t>?</a:t>
            </a:r>
            <a:endParaRPr lang="en-US" altLang="ja-JP" dirty="0">
              <a:solidFill>
                <a:srgbClr val="0070C0"/>
              </a:solidFill>
            </a:endParaRPr>
          </a:p>
        </p:txBody>
      </p:sp>
      <p:sp>
        <p:nvSpPr>
          <p:cNvPr id="16" name="コンテンツ プレースホルダー 2"/>
          <p:cNvSpPr txBox="1">
            <a:spLocks/>
          </p:cNvSpPr>
          <p:nvPr/>
        </p:nvSpPr>
        <p:spPr>
          <a:xfrm>
            <a:off x="549998" y="4543095"/>
            <a:ext cx="8075240" cy="8959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just">
              <a:lnSpc>
                <a:spcPct val="150000"/>
              </a:lnSpc>
              <a:spcBef>
                <a:spcPts val="0"/>
              </a:spcBef>
              <a:spcAft>
                <a:spcPts val="3000"/>
              </a:spcAft>
              <a:buNone/>
            </a:pPr>
            <a:r>
              <a:rPr lang="en-US" altLang="ja-JP" dirty="0"/>
              <a:t>3. </a:t>
            </a:r>
            <a:r>
              <a:rPr lang="en-US" altLang="ja-JP" dirty="0" smtClean="0"/>
              <a:t>What </a:t>
            </a:r>
            <a:r>
              <a:rPr lang="en-US" altLang="ja-JP" dirty="0"/>
              <a:t>can these uniforms help?</a:t>
            </a:r>
            <a:endParaRPr lang="en-US" altLang="ja-JP" dirty="0">
              <a:solidFill>
                <a:srgbClr val="0070C0"/>
              </a:solidFill>
            </a:endParaRPr>
          </a:p>
        </p:txBody>
      </p:sp>
      <p:sp>
        <p:nvSpPr>
          <p:cNvPr id="17" name="コンテンツ プレースホルダー 2"/>
          <p:cNvSpPr txBox="1">
            <a:spLocks/>
          </p:cNvSpPr>
          <p:nvPr/>
        </p:nvSpPr>
        <p:spPr>
          <a:xfrm>
            <a:off x="1043608" y="5301208"/>
            <a:ext cx="7289340"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just">
              <a:buNone/>
            </a:pPr>
            <a:r>
              <a:rPr lang="en-US" altLang="ja-JP" dirty="0" smtClean="0">
                <a:solidFill>
                  <a:srgbClr val="FF0000"/>
                </a:solidFill>
              </a:rPr>
              <a:t>They </a:t>
            </a:r>
            <a:r>
              <a:rPr lang="en-US" altLang="ja-JP" dirty="0">
                <a:solidFill>
                  <a:srgbClr val="FF0000"/>
                </a:solidFill>
              </a:rPr>
              <a:t>can help unite us with the players.</a:t>
            </a:r>
          </a:p>
        </p:txBody>
      </p:sp>
    </p:spTree>
    <p:extLst>
      <p:ext uri="{BB962C8B-B14F-4D97-AF65-F5344CB8AC3E}">
        <p14:creationId xmlns:p14="http://schemas.microsoft.com/office/powerpoint/2010/main" val="5578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845096"/>
            <a:ext cx="8075240" cy="1215752"/>
          </a:xfrm>
        </p:spPr>
        <p:txBody>
          <a:bodyPr>
            <a:noAutofit/>
          </a:bodyPr>
          <a:lstStyle/>
          <a:p>
            <a:pPr marL="441325" indent="-441325" algn="just">
              <a:spcBef>
                <a:spcPts val="0"/>
              </a:spcBef>
              <a:spcAft>
                <a:spcPts val="3000"/>
              </a:spcAft>
              <a:buNone/>
            </a:pPr>
            <a:r>
              <a:rPr lang="en-US" altLang="ja-JP" dirty="0" smtClean="0"/>
              <a:t>4. What </a:t>
            </a:r>
            <a:r>
              <a:rPr lang="en-US" altLang="ja-JP" dirty="0"/>
              <a:t>things do you think uniforms can tell us?  Give me some examples.</a:t>
            </a:r>
            <a:endParaRPr lang="en-US" altLang="ja-JP" dirty="0" smtClean="0"/>
          </a:p>
        </p:txBody>
      </p:sp>
      <p:sp>
        <p:nvSpPr>
          <p:cNvPr id="11" name="コンテンツ プレースホルダー 2"/>
          <p:cNvSpPr txBox="1">
            <a:spLocks/>
          </p:cNvSpPr>
          <p:nvPr/>
        </p:nvSpPr>
        <p:spPr>
          <a:xfrm>
            <a:off x="971600" y="2060848"/>
            <a:ext cx="7416824" cy="16561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just">
              <a:buNone/>
            </a:pPr>
            <a:r>
              <a:rPr lang="en-US" altLang="ja-JP" dirty="0" smtClean="0">
                <a:solidFill>
                  <a:srgbClr val="FF0000"/>
                </a:solidFill>
              </a:rPr>
              <a:t>They </a:t>
            </a:r>
            <a:r>
              <a:rPr lang="en-US" altLang="ja-JP" dirty="0">
                <a:solidFill>
                  <a:srgbClr val="FF0000"/>
                </a:solidFill>
              </a:rPr>
              <a:t>can tell us something about a country, for example, its history, environment, culture, and so on.</a:t>
            </a:r>
          </a:p>
        </p:txBody>
      </p:sp>
      <p:sp>
        <p:nvSpPr>
          <p:cNvPr id="13" name="コンテンツ プレースホルダー 2"/>
          <p:cNvSpPr txBox="1">
            <a:spLocks/>
          </p:cNvSpPr>
          <p:nvPr/>
        </p:nvSpPr>
        <p:spPr>
          <a:xfrm>
            <a:off x="395536" y="116632"/>
            <a:ext cx="3528392" cy="576064"/>
          </a:xfrm>
          <a:prstGeom prst="rect">
            <a:avLst/>
          </a:prstGeom>
        </p:spPr>
        <p:txBody>
          <a:bodyPr vert="horz" lIns="0" tIns="0" rIns="0" bIns="0" rtlCol="0"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sz="4000" b="1" dirty="0" smtClean="0">
                <a:solidFill>
                  <a:srgbClr val="7030A0"/>
                </a:solidFill>
                <a:latin typeface="+mj-lt"/>
                <a:ea typeface="Arial Unicode MS" panose="020B0604020202020204" pitchFamily="50" charset="-128"/>
                <a:cs typeface="Arial Unicode MS" panose="020B0604020202020204" pitchFamily="50" charset="-128"/>
              </a:rPr>
              <a:t>Q &amp; A</a:t>
            </a:r>
            <a:endParaRPr lang="ja-JP" altLang="en-US" sz="4000" b="1" dirty="0">
              <a:solidFill>
                <a:srgbClr val="7030A0"/>
              </a:solidFill>
              <a:latin typeface="+mj-lt"/>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128979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11560" y="629072"/>
            <a:ext cx="8075240" cy="5464224"/>
          </a:xfrm>
        </p:spPr>
        <p:txBody>
          <a:bodyPr>
            <a:noAutofit/>
          </a:bodyPr>
          <a:lstStyle/>
          <a:p>
            <a:pPr marL="514350" indent="-514350" algn="just">
              <a:lnSpc>
                <a:spcPct val="150000"/>
              </a:lnSpc>
              <a:spcBef>
                <a:spcPts val="0"/>
              </a:spcBef>
              <a:spcAft>
                <a:spcPts val="3000"/>
              </a:spcAft>
              <a:buFont typeface="+mj-lt"/>
              <a:buAutoNum type="arabicPeriod"/>
            </a:pPr>
            <a:r>
              <a:rPr lang="en-US" altLang="ja-JP" dirty="0" smtClean="0"/>
              <a:t>Many supporters cheer their team on by wearing their team’s (                ).            </a:t>
            </a:r>
            <a:r>
              <a:rPr lang="en-US" altLang="ja-JP" dirty="0" smtClean="0">
                <a:solidFill>
                  <a:srgbClr val="0070C0"/>
                </a:solidFill>
              </a:rPr>
              <a:t>T  /  F</a:t>
            </a:r>
            <a:endParaRPr lang="en-US" altLang="ja-JP" dirty="0" smtClean="0"/>
          </a:p>
          <a:p>
            <a:pPr marL="514350" indent="-514350" algn="just">
              <a:lnSpc>
                <a:spcPct val="150000"/>
              </a:lnSpc>
              <a:spcBef>
                <a:spcPts val="0"/>
              </a:spcBef>
              <a:spcAft>
                <a:spcPts val="3000"/>
              </a:spcAft>
              <a:buFont typeface="+mj-lt"/>
              <a:buAutoNum type="arabicPeriod"/>
            </a:pPr>
            <a:r>
              <a:rPr lang="en-US" altLang="ja-JP" dirty="0" smtClean="0"/>
              <a:t>Uniforms can help (          ) us with the players.						      </a:t>
            </a:r>
            <a:r>
              <a:rPr lang="en-US" altLang="ja-JP" dirty="0">
                <a:solidFill>
                  <a:srgbClr val="0070C0"/>
                </a:solidFill>
              </a:rPr>
              <a:t>T  /  </a:t>
            </a:r>
            <a:r>
              <a:rPr lang="en-US" altLang="ja-JP" dirty="0" smtClean="0">
                <a:solidFill>
                  <a:srgbClr val="0070C0"/>
                </a:solidFill>
              </a:rPr>
              <a:t>F</a:t>
            </a:r>
            <a:endParaRPr lang="en-US" altLang="ja-JP" dirty="0" smtClean="0"/>
          </a:p>
          <a:p>
            <a:pPr marL="514350" indent="-514350" algn="just">
              <a:lnSpc>
                <a:spcPct val="150000"/>
              </a:lnSpc>
              <a:spcBef>
                <a:spcPts val="0"/>
              </a:spcBef>
              <a:spcAft>
                <a:spcPts val="3000"/>
              </a:spcAft>
              <a:buFont typeface="+mj-lt"/>
              <a:buAutoNum type="arabicPeriod"/>
            </a:pPr>
            <a:r>
              <a:rPr lang="en-US" altLang="ja-JP" dirty="0" smtClean="0"/>
              <a:t>Uniforms can tell us many things about a (              ). 					      </a:t>
            </a:r>
            <a:r>
              <a:rPr lang="en-US" altLang="ja-JP" dirty="0" smtClean="0">
                <a:solidFill>
                  <a:srgbClr val="0070C0"/>
                </a:solidFill>
              </a:rPr>
              <a:t>T  </a:t>
            </a:r>
            <a:r>
              <a:rPr lang="en-US" altLang="ja-JP" dirty="0">
                <a:solidFill>
                  <a:srgbClr val="0070C0"/>
                </a:solidFill>
              </a:rPr>
              <a:t>/  F</a:t>
            </a:r>
          </a:p>
        </p:txBody>
      </p:sp>
      <p:sp>
        <p:nvSpPr>
          <p:cNvPr id="8" name="コンテンツ プレースホルダー 2"/>
          <p:cNvSpPr txBox="1">
            <a:spLocks/>
          </p:cNvSpPr>
          <p:nvPr/>
        </p:nvSpPr>
        <p:spPr>
          <a:xfrm>
            <a:off x="4760202" y="1340768"/>
            <a:ext cx="2188062"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just">
              <a:lnSpc>
                <a:spcPct val="150000"/>
              </a:lnSpc>
              <a:buNone/>
            </a:pPr>
            <a:r>
              <a:rPr lang="en-US" altLang="ja-JP" dirty="0" smtClean="0">
                <a:solidFill>
                  <a:srgbClr val="FF0000"/>
                </a:solidFill>
              </a:rPr>
              <a:t>uniform</a:t>
            </a:r>
            <a:endParaRPr lang="en-US" altLang="ja-JP" dirty="0">
              <a:solidFill>
                <a:srgbClr val="FF0000"/>
              </a:solidFill>
            </a:endParaRPr>
          </a:p>
        </p:txBody>
      </p:sp>
      <p:sp>
        <p:nvSpPr>
          <p:cNvPr id="9" name="コンテンツ プレースホルダー 2"/>
          <p:cNvSpPr txBox="1">
            <a:spLocks/>
          </p:cNvSpPr>
          <p:nvPr/>
        </p:nvSpPr>
        <p:spPr>
          <a:xfrm>
            <a:off x="4932040" y="2501280"/>
            <a:ext cx="1334291"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just">
              <a:lnSpc>
                <a:spcPct val="150000"/>
              </a:lnSpc>
              <a:buNone/>
            </a:pPr>
            <a:r>
              <a:rPr lang="en-US" altLang="ja-JP" dirty="0" smtClean="0">
                <a:solidFill>
                  <a:srgbClr val="FF0000"/>
                </a:solidFill>
              </a:rPr>
              <a:t>unite</a:t>
            </a:r>
            <a:endParaRPr lang="en-US" altLang="ja-JP" dirty="0">
              <a:solidFill>
                <a:srgbClr val="FF0000"/>
              </a:solidFill>
            </a:endParaRPr>
          </a:p>
        </p:txBody>
      </p:sp>
      <p:sp>
        <p:nvSpPr>
          <p:cNvPr id="2" name="円/楕円 1"/>
          <p:cNvSpPr/>
          <p:nvPr/>
        </p:nvSpPr>
        <p:spPr>
          <a:xfrm>
            <a:off x="7452320" y="1535507"/>
            <a:ext cx="504056" cy="504056"/>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0" name="円/楕円 9"/>
          <p:cNvSpPr/>
          <p:nvPr/>
        </p:nvSpPr>
        <p:spPr>
          <a:xfrm>
            <a:off x="7524328" y="3356992"/>
            <a:ext cx="504056" cy="504056"/>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1" name="コンテンツ プレースホルダー 2"/>
          <p:cNvSpPr txBox="1">
            <a:spLocks/>
          </p:cNvSpPr>
          <p:nvPr/>
        </p:nvSpPr>
        <p:spPr>
          <a:xfrm>
            <a:off x="1509517" y="5085184"/>
            <a:ext cx="1334291"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just">
              <a:lnSpc>
                <a:spcPct val="150000"/>
              </a:lnSpc>
              <a:buNone/>
            </a:pPr>
            <a:r>
              <a:rPr lang="en-US" altLang="ja-JP" dirty="0" smtClean="0">
                <a:solidFill>
                  <a:srgbClr val="FF0000"/>
                </a:solidFill>
              </a:rPr>
              <a:t>team</a:t>
            </a:r>
            <a:endParaRPr lang="en-US" altLang="ja-JP" dirty="0">
              <a:solidFill>
                <a:srgbClr val="FF0000"/>
              </a:solidFill>
            </a:endParaRPr>
          </a:p>
        </p:txBody>
      </p:sp>
      <p:sp>
        <p:nvSpPr>
          <p:cNvPr id="12" name="円/楕円 11"/>
          <p:cNvSpPr/>
          <p:nvPr/>
        </p:nvSpPr>
        <p:spPr>
          <a:xfrm>
            <a:off x="8244408" y="5265204"/>
            <a:ext cx="504056" cy="504056"/>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コンテンツ プレースホルダー 2"/>
          <p:cNvSpPr txBox="1">
            <a:spLocks/>
          </p:cNvSpPr>
          <p:nvPr/>
        </p:nvSpPr>
        <p:spPr>
          <a:xfrm>
            <a:off x="395536" y="116632"/>
            <a:ext cx="3528392" cy="576064"/>
          </a:xfrm>
          <a:prstGeom prst="rect">
            <a:avLst/>
          </a:prstGeom>
        </p:spPr>
        <p:txBody>
          <a:bodyPr vert="horz" lIns="0" tIns="0" rIns="0" bIns="0" rtlCol="0"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sz="4000" b="1" dirty="0" smtClean="0">
                <a:solidFill>
                  <a:srgbClr val="7030A0"/>
                </a:solidFill>
                <a:latin typeface="+mj-lt"/>
                <a:ea typeface="Arial Unicode MS" panose="020B0604020202020204" pitchFamily="50" charset="-128"/>
                <a:cs typeface="Arial Unicode MS" panose="020B0604020202020204" pitchFamily="50" charset="-128"/>
              </a:rPr>
              <a:t>Get the Gist</a:t>
            </a:r>
            <a:endParaRPr lang="ja-JP" altLang="en-US" sz="4000" b="1" dirty="0">
              <a:solidFill>
                <a:srgbClr val="7030A0"/>
              </a:solidFill>
              <a:latin typeface="+mj-lt"/>
              <a:ea typeface="Arial Unicode MS" panose="020B0604020202020204" pitchFamily="50" charset="-128"/>
              <a:cs typeface="Arial Unicode MS" panose="020B0604020202020204" pitchFamily="50" charset="-128"/>
            </a:endParaRPr>
          </a:p>
        </p:txBody>
      </p:sp>
      <p:pic>
        <p:nvPicPr>
          <p:cNvPr id="5" name="01 トラック 52.mp3">
            <a:hlinkClick r:id="" action="ppaction://media"/>
          </p:cNvPr>
          <p:cNvPicPr>
            <a:picLocks noChangeAspect="1"/>
          </p:cNvPicPr>
          <p:nvPr>
            <a:audioFile r:link="rId1"/>
            <p:extLst>
              <p:ext uri="{DAA4B4D4-6D71-4841-9C94-3DE7FCFB9230}">
                <p14:media xmlns:p14="http://schemas.microsoft.com/office/powerpoint/2010/main" r:embed="rId2">
                  <p14:trim st="19306.5872" end="17618.58"/>
                </p14:media>
              </p:ext>
            </p:extLst>
          </p:nvPr>
        </p:nvPicPr>
        <p:blipFill>
          <a:blip r:embed="rId4"/>
          <a:stretch>
            <a:fillRect/>
          </a:stretch>
        </p:blipFill>
        <p:spPr>
          <a:xfrm>
            <a:off x="143306" y="949322"/>
            <a:ext cx="376808" cy="376808"/>
          </a:xfrm>
          <a:prstGeom prst="rect">
            <a:avLst/>
          </a:prstGeom>
        </p:spPr>
      </p:pic>
      <p:pic>
        <p:nvPicPr>
          <p:cNvPr id="14" name="01 トラック 52.mp3">
            <a:hlinkClick r:id="" action="ppaction://media"/>
          </p:cNvPr>
          <p:cNvPicPr>
            <a:picLocks noChangeAspect="1"/>
          </p:cNvPicPr>
          <p:nvPr>
            <a:audioFile r:link="rId1"/>
            <p:extLst>
              <p:ext uri="{DAA4B4D4-6D71-4841-9C94-3DE7FCFB9230}">
                <p14:media xmlns:p14="http://schemas.microsoft.com/office/powerpoint/2010/main" r:embed="rId2">
                  <p14:trim st="27430.1248" end="11183.052"/>
                </p14:media>
              </p:ext>
            </p:extLst>
          </p:nvPr>
        </p:nvPicPr>
        <p:blipFill>
          <a:blip r:embed="rId4"/>
          <a:stretch>
            <a:fillRect/>
          </a:stretch>
        </p:blipFill>
        <p:spPr>
          <a:xfrm>
            <a:off x="143306" y="2744924"/>
            <a:ext cx="376808" cy="376808"/>
          </a:xfrm>
          <a:prstGeom prst="rect">
            <a:avLst/>
          </a:prstGeom>
        </p:spPr>
      </p:pic>
      <p:pic>
        <p:nvPicPr>
          <p:cNvPr id="15" name="01 トラック 52.mp3">
            <a:hlinkClick r:id="" action="ppaction://media"/>
          </p:cNvPr>
          <p:cNvPicPr>
            <a:picLocks noChangeAspect="1"/>
          </p:cNvPicPr>
          <p:nvPr>
            <a:audioFile r:link="rId1"/>
            <p:extLst>
              <p:ext uri="{DAA4B4D4-6D71-4841-9C94-3DE7FCFB9230}">
                <p14:media xmlns:p14="http://schemas.microsoft.com/office/powerpoint/2010/main" r:embed="rId2">
                  <p14:trim st="34498.656" end="4009.02"/>
                </p14:media>
              </p:ext>
            </p:extLst>
          </p:nvPr>
        </p:nvPicPr>
        <p:blipFill>
          <a:blip r:embed="rId4"/>
          <a:stretch>
            <a:fillRect/>
          </a:stretch>
        </p:blipFill>
        <p:spPr>
          <a:xfrm>
            <a:off x="143306" y="4581128"/>
            <a:ext cx="376808" cy="376808"/>
          </a:xfrm>
          <a:prstGeom prst="rect">
            <a:avLst/>
          </a:prstGeom>
        </p:spPr>
      </p:pic>
    </p:spTree>
    <p:extLst>
      <p:ext uri="{BB962C8B-B14F-4D97-AF65-F5344CB8AC3E}">
        <p14:creationId xmlns:p14="http://schemas.microsoft.com/office/powerpoint/2010/main" val="14623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7279" fill="hold"/>
                                        <p:tgtEl>
                                          <p:spTgt spid="5"/>
                                        </p:tgtEl>
                                      </p:cBhvr>
                                    </p:cmd>
                                  </p:childTnLst>
                                </p:cTn>
                              </p:par>
                            </p:childTnLst>
                          </p:cTn>
                        </p:par>
                      </p:childTnLst>
                    </p:cTn>
                  </p:par>
                </p:childTnLst>
              </p:cTn>
              <p:nextCondLst>
                <p:cond evt="onClick" delay="0">
                  <p:tgtEl>
                    <p:spTgt spid="5"/>
                  </p:tgtEl>
                </p:cond>
              </p:nextCondLst>
            </p:seq>
            <p:audio>
              <p:cMediaNode vol="80000">
                <p:cTn id="38" fill="hold" display="0">
                  <p:stCondLst>
                    <p:cond delay="indefinite"/>
                  </p:stCondLst>
                  <p:endCondLst>
                    <p:cond evt="onStopAudio" delay="0">
                      <p:tgtEl>
                        <p:sldTgt/>
                      </p:tgtEl>
                    </p:cond>
                  </p:endCondLst>
                </p:cTn>
                <p:tgtEl>
                  <p:spTgt spid="5"/>
                </p:tgtEl>
              </p:cMediaNode>
            </p:audio>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5591" fill="hold"/>
                                        <p:tgtEl>
                                          <p:spTgt spid="14"/>
                                        </p:tgtEl>
                                      </p:cBhvr>
                                    </p:cmd>
                                  </p:childTnLst>
                                </p:cTn>
                              </p:par>
                            </p:childTnLst>
                          </p:cTn>
                        </p:par>
                      </p:childTnLst>
                    </p:cTn>
                  </p:par>
                </p:childTnLst>
              </p:cTn>
              <p:nextCondLst>
                <p:cond evt="onClick" delay="0">
                  <p:tgtEl>
                    <p:spTgt spid="14"/>
                  </p:tgtEl>
                </p:cond>
              </p:nextCondLst>
            </p:seq>
            <p:audio>
              <p:cMediaNode vol="80000">
                <p:cTn id="44" fill="hold" display="0">
                  <p:stCondLst>
                    <p:cond delay="indefinite"/>
                  </p:stCondLst>
                  <p:endCondLst>
                    <p:cond evt="onStopAudio" delay="0">
                      <p:tgtEl>
                        <p:sldTgt/>
                      </p:tgtEl>
                    </p:cond>
                  </p:endCondLst>
                </p:cTn>
                <p:tgtEl>
                  <p:spTgt spid="14"/>
                </p:tgtEl>
              </p:cMediaNode>
            </p:audio>
            <p:seq concurrent="1" nextAc="seek">
              <p:cTn id="45" restart="whenNotActive" fill="hold" evtFilter="cancelBubble" nodeType="interactiveSeq">
                <p:stCondLst>
                  <p:cond evt="onClick" delay="0">
                    <p:tgtEl>
                      <p:spTgt spid="15"/>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5697" fill="hold"/>
                                        <p:tgtEl>
                                          <p:spTgt spid="15"/>
                                        </p:tgtEl>
                                      </p:cBhvr>
                                    </p:cmd>
                                  </p:childTnLst>
                                </p:cTn>
                              </p:par>
                            </p:childTnLst>
                          </p:cTn>
                        </p:par>
                      </p:childTnLst>
                    </p:cTn>
                  </p:par>
                </p:childTnLst>
              </p:cTn>
              <p:nextCondLst>
                <p:cond evt="onClick" delay="0">
                  <p:tgtEl>
                    <p:spTgt spid="15"/>
                  </p:tgtEl>
                </p:cond>
              </p:nextCondLst>
            </p:seq>
            <p:audio>
              <p:cMediaNode vol="80000">
                <p:cTn id="50" fill="hold" display="0">
                  <p:stCondLst>
                    <p:cond delay="indefinite"/>
                  </p:stCondLst>
                  <p:endCondLst>
                    <p:cond evt="onStopAudio" delay="0">
                      <p:tgtEl>
                        <p:sldTgt/>
                      </p:tgtEl>
                    </p:cond>
                  </p:endCondLst>
                </p:cTn>
                <p:tgtEl>
                  <p:spTgt spid="15"/>
                </p:tgtEl>
              </p:cMediaNode>
            </p:audio>
          </p:childTnLst>
        </p:cTn>
      </p:par>
    </p:tnLst>
    <p:bldLst>
      <p:bldP spid="8" grpId="0"/>
      <p:bldP spid="9" grpId="0"/>
      <p:bldP spid="2" grpId="0" animBg="1"/>
      <p:bldP spid="10" grpId="0" animBg="1"/>
      <p:bldP spid="11"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3933056"/>
            <a:ext cx="2160240" cy="576064"/>
          </a:xfrm>
        </p:spPr>
        <p:txBody>
          <a:bodyPr lIns="0" tIns="0" rIns="0" bIns="0" anchor="ctr" anchorCtr="0">
            <a:noAutofit/>
          </a:bodyPr>
          <a:lstStyle/>
          <a:p>
            <a:pPr marL="0" indent="0">
              <a:buNone/>
            </a:pPr>
            <a:r>
              <a:rPr kumimoji="1" lang="en-US" altLang="ja-JP" sz="2800" dirty="0" smtClean="0">
                <a:latin typeface="Comic Sans MS" panose="030F0702030302020204" pitchFamily="66" charset="0"/>
                <a:ea typeface="Segoe UI Symbol" panose="020B0502040204020203" pitchFamily="34" charset="0"/>
                <a:cs typeface="Segoe UI" panose="020B0502040204020203" pitchFamily="34" charset="0"/>
              </a:rPr>
              <a:t>soccer</a:t>
            </a:r>
            <a:endParaRPr kumimoji="1" lang="ja-JP" altLang="en-US" sz="2800" dirty="0">
              <a:latin typeface="Comic Sans MS" panose="030F0702030302020204" pitchFamily="66" charset="0"/>
              <a:ea typeface="HG創英角ﾎﾟｯﾌﾟ体" panose="040B0A09000000000000" pitchFamily="49" charset="-128"/>
              <a:cs typeface="Segoe UI" panose="020B0502040204020203" pitchFamily="34" charset="0"/>
            </a:endParaRPr>
          </a:p>
        </p:txBody>
      </p:sp>
      <p:sp>
        <p:nvSpPr>
          <p:cNvPr id="6" name="コンテンツ プレースホルダー 2"/>
          <p:cNvSpPr txBox="1">
            <a:spLocks/>
          </p:cNvSpPr>
          <p:nvPr/>
        </p:nvSpPr>
        <p:spPr>
          <a:xfrm>
            <a:off x="361694" y="4581128"/>
            <a:ext cx="4968552" cy="576064"/>
          </a:xfrm>
          <a:prstGeom prst="rect">
            <a:avLst/>
          </a:prstGeom>
        </p:spPr>
        <p:txBody>
          <a:bodyPr vert="horz" lIns="0" tIns="0" rIns="0" bIns="0" rtlCol="0"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sz="2800" dirty="0" smtClean="0">
                <a:latin typeface="Comic Sans MS" panose="030F0702030302020204" pitchFamily="66" charset="0"/>
                <a:ea typeface="Segoe UI Symbol" panose="020B0502040204020203" pitchFamily="34" charset="0"/>
                <a:cs typeface="Segoe UI" panose="020B0502040204020203" pitchFamily="34" charset="0"/>
              </a:rPr>
              <a:t>Japan national team</a:t>
            </a:r>
            <a:endParaRPr lang="ja-JP" altLang="en-US" sz="2800" dirty="0">
              <a:latin typeface="Comic Sans MS" panose="030F0702030302020204" pitchFamily="66" charset="0"/>
              <a:ea typeface="HG創英角ﾎﾟｯﾌﾟ体" panose="040B0A09000000000000" pitchFamily="49" charset="-128"/>
              <a:cs typeface="Segoe UI" panose="020B0502040204020203" pitchFamily="34" charset="0"/>
            </a:endParaRPr>
          </a:p>
        </p:txBody>
      </p:sp>
      <p:sp>
        <p:nvSpPr>
          <p:cNvPr id="7" name="コンテンツ プレースホルダー 2"/>
          <p:cNvSpPr txBox="1">
            <a:spLocks/>
          </p:cNvSpPr>
          <p:nvPr/>
        </p:nvSpPr>
        <p:spPr>
          <a:xfrm>
            <a:off x="361694" y="5301208"/>
            <a:ext cx="2266090" cy="576064"/>
          </a:xfrm>
          <a:prstGeom prst="rect">
            <a:avLst/>
          </a:prstGeom>
        </p:spPr>
        <p:txBody>
          <a:bodyPr vert="horz" lIns="0" tIns="0" rIns="0" bIns="0" rtlCol="0"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sz="2800" dirty="0" smtClean="0">
                <a:latin typeface="Comic Sans MS" panose="030F0702030302020204" pitchFamily="66" charset="0"/>
                <a:ea typeface="Segoe UI Symbol" panose="020B0502040204020203" pitchFamily="34" charset="0"/>
                <a:cs typeface="Segoe UI" panose="020B0502040204020203" pitchFamily="34" charset="0"/>
              </a:rPr>
              <a:t>uniforms</a:t>
            </a:r>
            <a:endParaRPr lang="ja-JP" altLang="en-US" sz="2800" dirty="0">
              <a:latin typeface="Comic Sans MS" panose="030F0702030302020204" pitchFamily="66" charset="0"/>
              <a:ea typeface="HG創英角ﾎﾟｯﾌﾟ体" panose="040B0A09000000000000" pitchFamily="49" charset="-128"/>
              <a:cs typeface="Segoe UI" panose="020B0502040204020203" pitchFamily="34" charset="0"/>
            </a:endParaRPr>
          </a:p>
        </p:txBody>
      </p:sp>
      <p:sp>
        <p:nvSpPr>
          <p:cNvPr id="8" name="コンテンツ プレースホルダー 2"/>
          <p:cNvSpPr txBox="1">
            <a:spLocks/>
          </p:cNvSpPr>
          <p:nvPr/>
        </p:nvSpPr>
        <p:spPr>
          <a:xfrm>
            <a:off x="361694" y="6021288"/>
            <a:ext cx="2266090" cy="576064"/>
          </a:xfrm>
          <a:prstGeom prst="rect">
            <a:avLst/>
          </a:prstGeom>
        </p:spPr>
        <p:txBody>
          <a:bodyPr vert="horz" lIns="0" tIns="0" rIns="0" bIns="0" rtlCol="0"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sz="2800" dirty="0">
                <a:latin typeface="Comic Sans MS" panose="030F0702030302020204" pitchFamily="66" charset="0"/>
                <a:ea typeface="Segoe UI Symbol" panose="020B0502040204020203" pitchFamily="34" charset="0"/>
                <a:cs typeface="Segoe UI" panose="020B0502040204020203" pitchFamily="34" charset="0"/>
              </a:rPr>
              <a:t>s</a:t>
            </a:r>
            <a:r>
              <a:rPr lang="en-US" altLang="ja-JP" sz="2800" dirty="0" smtClean="0">
                <a:latin typeface="Comic Sans MS" panose="030F0702030302020204" pitchFamily="66" charset="0"/>
                <a:ea typeface="Segoe UI Symbol" panose="020B0502040204020203" pitchFamily="34" charset="0"/>
                <a:cs typeface="Segoe UI" panose="020B0502040204020203" pitchFamily="34" charset="0"/>
              </a:rPr>
              <a:t>ame team</a:t>
            </a:r>
            <a:endParaRPr lang="ja-JP" altLang="en-US" sz="2800" dirty="0">
              <a:latin typeface="Comic Sans MS" panose="030F0702030302020204" pitchFamily="66" charset="0"/>
              <a:ea typeface="HG創英角ﾎﾟｯﾌﾟ体" panose="040B0A09000000000000" pitchFamily="49" charset="-128"/>
              <a:cs typeface="Segoe UI" panose="020B0502040204020203" pitchFamily="34" charset="0"/>
            </a:endParaRPr>
          </a:p>
        </p:txBody>
      </p:sp>
      <p:sp>
        <p:nvSpPr>
          <p:cNvPr id="9" name="コンテンツ プレースホルダー 2"/>
          <p:cNvSpPr txBox="1">
            <a:spLocks/>
          </p:cNvSpPr>
          <p:nvPr/>
        </p:nvSpPr>
        <p:spPr>
          <a:xfrm>
            <a:off x="4787067" y="3933056"/>
            <a:ext cx="2160240" cy="576064"/>
          </a:xfrm>
          <a:prstGeom prst="rect">
            <a:avLst/>
          </a:prstGeom>
        </p:spPr>
        <p:txBody>
          <a:bodyPr vert="horz" lIns="0" tIns="0" rIns="0" bIns="0" rtlCol="0"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sz="2800" dirty="0" smtClean="0">
                <a:latin typeface="Comic Sans MS" panose="030F0702030302020204" pitchFamily="66" charset="0"/>
                <a:ea typeface="Segoe UI Symbol" panose="020B0502040204020203" pitchFamily="34" charset="0"/>
                <a:cs typeface="Segoe UI" panose="020B0502040204020203" pitchFamily="34" charset="0"/>
              </a:rPr>
              <a:t>supporters</a:t>
            </a:r>
            <a:endParaRPr lang="ja-JP" altLang="en-US" sz="2800" dirty="0">
              <a:latin typeface="Comic Sans MS" panose="030F0702030302020204" pitchFamily="66" charset="0"/>
              <a:ea typeface="HG創英角ﾎﾟｯﾌﾟ体" panose="040B0A09000000000000" pitchFamily="49" charset="-128"/>
              <a:cs typeface="Segoe UI" panose="020B0502040204020203" pitchFamily="34" charset="0"/>
            </a:endParaRPr>
          </a:p>
        </p:txBody>
      </p:sp>
      <p:sp>
        <p:nvSpPr>
          <p:cNvPr id="10" name="コンテンツ プレースホルダー 2"/>
          <p:cNvSpPr txBox="1">
            <a:spLocks/>
          </p:cNvSpPr>
          <p:nvPr/>
        </p:nvSpPr>
        <p:spPr>
          <a:xfrm>
            <a:off x="4783659" y="4581128"/>
            <a:ext cx="2160240" cy="576064"/>
          </a:xfrm>
          <a:prstGeom prst="rect">
            <a:avLst/>
          </a:prstGeom>
        </p:spPr>
        <p:txBody>
          <a:bodyPr vert="horz" lIns="0" tIns="0" rIns="0" bIns="0" rtlCol="0"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sz="2800" dirty="0" smtClean="0">
                <a:latin typeface="Comic Sans MS" panose="030F0702030302020204" pitchFamily="66" charset="0"/>
                <a:ea typeface="Segoe UI Symbol" panose="020B0502040204020203" pitchFamily="34" charset="0"/>
                <a:cs typeface="Segoe UI" panose="020B0502040204020203" pitchFamily="34" charset="0"/>
              </a:rPr>
              <a:t>uniforms</a:t>
            </a:r>
            <a:endParaRPr lang="ja-JP" altLang="en-US" sz="2800" dirty="0">
              <a:latin typeface="Comic Sans MS" panose="030F0702030302020204" pitchFamily="66" charset="0"/>
              <a:ea typeface="HG創英角ﾎﾟｯﾌﾟ体" panose="040B0A09000000000000" pitchFamily="49" charset="-128"/>
              <a:cs typeface="Segoe UI" panose="020B0502040204020203" pitchFamily="34" charset="0"/>
            </a:endParaRPr>
          </a:p>
        </p:txBody>
      </p:sp>
      <p:sp>
        <p:nvSpPr>
          <p:cNvPr id="12" name="コンテンツ プレースホルダー 2"/>
          <p:cNvSpPr txBox="1">
            <a:spLocks/>
          </p:cNvSpPr>
          <p:nvPr/>
        </p:nvSpPr>
        <p:spPr>
          <a:xfrm>
            <a:off x="4767635" y="5301208"/>
            <a:ext cx="2160240" cy="576064"/>
          </a:xfrm>
          <a:prstGeom prst="rect">
            <a:avLst/>
          </a:prstGeom>
        </p:spPr>
        <p:txBody>
          <a:bodyPr vert="horz" lIns="0" tIns="0" rIns="0" bIns="0" rtlCol="0"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sz="2800" dirty="0" smtClean="0">
                <a:latin typeface="Comic Sans MS" panose="030F0702030302020204" pitchFamily="66" charset="0"/>
                <a:ea typeface="Segoe UI Symbol" panose="020B0502040204020203" pitchFamily="34" charset="0"/>
                <a:cs typeface="Segoe UI" panose="020B0502040204020203" pitchFamily="34" charset="0"/>
              </a:rPr>
              <a:t>cheer ~ on</a:t>
            </a:r>
            <a:endParaRPr lang="ja-JP" altLang="en-US" sz="2800" dirty="0">
              <a:latin typeface="Comic Sans MS" panose="030F0702030302020204" pitchFamily="66" charset="0"/>
              <a:ea typeface="HG創英角ﾎﾟｯﾌﾟ体" panose="040B0A09000000000000" pitchFamily="49" charset="-128"/>
              <a:cs typeface="Segoe UI" panose="020B0502040204020203" pitchFamily="34" charset="0"/>
            </a:endParaRPr>
          </a:p>
        </p:txBody>
      </p:sp>
      <p:sp>
        <p:nvSpPr>
          <p:cNvPr id="13" name="コンテンツ プレースホルダー 2"/>
          <p:cNvSpPr txBox="1">
            <a:spLocks/>
          </p:cNvSpPr>
          <p:nvPr/>
        </p:nvSpPr>
        <p:spPr>
          <a:xfrm>
            <a:off x="395536" y="116632"/>
            <a:ext cx="3528392" cy="576064"/>
          </a:xfrm>
          <a:prstGeom prst="rect">
            <a:avLst/>
          </a:prstGeom>
        </p:spPr>
        <p:txBody>
          <a:bodyPr vert="horz" lIns="0" tIns="0" rIns="0" bIns="0" rtlCol="0"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sz="4000" b="1" dirty="0" smtClean="0">
                <a:solidFill>
                  <a:srgbClr val="7030A0"/>
                </a:solidFill>
                <a:latin typeface="+mj-lt"/>
                <a:ea typeface="Arial Unicode MS" panose="020B0604020202020204" pitchFamily="50" charset="-128"/>
                <a:cs typeface="Arial Unicode MS" panose="020B0604020202020204" pitchFamily="50" charset="-128"/>
              </a:rPr>
              <a:t>Story Retelling</a:t>
            </a:r>
            <a:endParaRPr lang="ja-JP" altLang="en-US" sz="4000" b="1" dirty="0">
              <a:solidFill>
                <a:srgbClr val="7030A0"/>
              </a:solidFill>
              <a:latin typeface="+mj-lt"/>
              <a:ea typeface="Arial Unicode MS" panose="020B0604020202020204" pitchFamily="50" charset="-128"/>
              <a:cs typeface="Arial Unicode MS" panose="020B0604020202020204" pitchFamily="50" charset="-128"/>
            </a:endParaRPr>
          </a:p>
        </p:txBody>
      </p:sp>
      <p:pic>
        <p:nvPicPr>
          <p:cNvPr id="15" name="Picture 2" descr="C:\Users\KS1-UKatsumasaO\Documents\02_編集\英語\01 教科書\WorldTrek\★WT1改訂\教科書\☆白表紙訂正\L3写真差し替え検討\p38_OWDA8723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787066"/>
            <a:ext cx="4251107" cy="284375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KS1-UKatsumasaO\Documents\02_編集\英語\01 教科書\★教科書課関連\指導資料\本データ＿GettyImages-45063610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788" t="10771" r="15653" b="13295"/>
          <a:stretch/>
        </p:blipFill>
        <p:spPr bwMode="auto">
          <a:xfrm>
            <a:off x="423936" y="787066"/>
            <a:ext cx="4051510" cy="2860972"/>
          </a:xfrm>
          <a:prstGeom prst="rect">
            <a:avLst/>
          </a:prstGeom>
          <a:noFill/>
          <a:extLst>
            <a:ext uri="{909E8E84-426E-40DD-AFC4-6F175D3DCCD1}">
              <a14:hiddenFill xmlns:a14="http://schemas.microsoft.com/office/drawing/2010/main">
                <a:solidFill>
                  <a:srgbClr val="FFFFFF"/>
                </a:solidFill>
              </a14:hiddenFill>
            </a:ext>
          </a:extLst>
        </p:spPr>
      </p:pic>
      <p:sp>
        <p:nvSpPr>
          <p:cNvPr id="14" name="コンテンツ プレースホルダー 2"/>
          <p:cNvSpPr txBox="1">
            <a:spLocks/>
          </p:cNvSpPr>
          <p:nvPr/>
        </p:nvSpPr>
        <p:spPr>
          <a:xfrm>
            <a:off x="4783659" y="6021288"/>
            <a:ext cx="2160240" cy="576064"/>
          </a:xfrm>
          <a:prstGeom prst="rect">
            <a:avLst/>
          </a:prstGeom>
        </p:spPr>
        <p:txBody>
          <a:bodyPr vert="horz" lIns="0" tIns="0" rIns="0" bIns="0" rtlCol="0"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en-US" altLang="ja-JP" sz="2800" dirty="0" smtClean="0">
                <a:latin typeface="Comic Sans MS" panose="030F0702030302020204" pitchFamily="66" charset="0"/>
                <a:ea typeface="Segoe UI Symbol" panose="020B0502040204020203" pitchFamily="34" charset="0"/>
                <a:cs typeface="Segoe UI" panose="020B0502040204020203" pitchFamily="34" charset="0"/>
              </a:rPr>
              <a:t>country</a:t>
            </a:r>
            <a:endParaRPr lang="ja-JP" altLang="en-US" sz="2800" dirty="0">
              <a:latin typeface="Comic Sans MS" panose="030F0702030302020204" pitchFamily="66" charset="0"/>
              <a:ea typeface="HG創英角ﾎﾟｯﾌﾟ体" panose="040B0A09000000000000" pitchFamily="49" charset="-128"/>
              <a:cs typeface="Segoe UI" panose="020B0502040204020203" pitchFamily="34" charset="0"/>
            </a:endParaRPr>
          </a:p>
        </p:txBody>
      </p:sp>
    </p:spTree>
    <p:extLst>
      <p:ext uri="{BB962C8B-B14F-4D97-AF65-F5344CB8AC3E}">
        <p14:creationId xmlns:p14="http://schemas.microsoft.com/office/powerpoint/2010/main" val="3314069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TotalTime>
  <Words>264</Words>
  <Application>Microsoft Office PowerPoint</Application>
  <PresentationFormat>画面に合わせる (4:3)</PresentationFormat>
  <Paragraphs>64</Paragraphs>
  <Slides>12</Slides>
  <Notes>1</Notes>
  <HiddenSlides>0</HiddenSlides>
  <MMClips>7</MMClips>
  <ScaleCrop>false</ScaleCrop>
  <HeadingPairs>
    <vt:vector size="4" baseType="variant">
      <vt:variant>
        <vt:lpstr>テーマ</vt:lpstr>
      </vt:variant>
      <vt:variant>
        <vt:i4>1</vt:i4>
      </vt:variant>
      <vt:variant>
        <vt:lpstr>スライド タイトル</vt:lpstr>
      </vt:variant>
      <vt:variant>
        <vt:i4>12</vt:i4>
      </vt:variant>
    </vt:vector>
  </HeadingPairs>
  <TitlesOfParts>
    <vt:vector size="13"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2016-03-29T09:16:21Z</cp:lastPrinted>
  <dcterms:created xsi:type="dcterms:W3CDTF">2015-12-06T06:14:33Z</dcterms:created>
  <dcterms:modified xsi:type="dcterms:W3CDTF">2016-03-29T11:12:40Z</dcterms:modified>
</cp:coreProperties>
</file>